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1162741" y="2232507"/>
            <a:ext cx="7125334" cy="6448425"/>
          </a:xfrm>
          <a:custGeom>
            <a:avLst/>
            <a:gdLst/>
            <a:ahLst/>
            <a:cxnLst/>
            <a:rect l="l" t="t" r="r" b="b"/>
            <a:pathLst>
              <a:path w="7125334" h="6448425">
                <a:moveTo>
                  <a:pt x="2941383" y="3780815"/>
                </a:moveTo>
                <a:lnTo>
                  <a:pt x="1740814" y="2580246"/>
                </a:lnTo>
                <a:lnTo>
                  <a:pt x="0" y="4318559"/>
                </a:lnTo>
                <a:lnTo>
                  <a:pt x="1203071" y="5519128"/>
                </a:lnTo>
                <a:lnTo>
                  <a:pt x="2941383" y="3780815"/>
                </a:lnTo>
                <a:close/>
              </a:path>
              <a:path w="7125334" h="6448425">
                <a:moveTo>
                  <a:pt x="7125259" y="1241767"/>
                </a:moveTo>
                <a:lnTo>
                  <a:pt x="5883961" y="0"/>
                </a:lnTo>
                <a:lnTo>
                  <a:pt x="2659748" y="3225457"/>
                </a:lnTo>
                <a:lnTo>
                  <a:pt x="5883961" y="6448425"/>
                </a:lnTo>
                <a:lnTo>
                  <a:pt x="7125259" y="5207622"/>
                </a:lnTo>
                <a:lnTo>
                  <a:pt x="7125259" y="1241767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9902495" y="3247503"/>
            <a:ext cx="3096260" cy="3399154"/>
          </a:xfrm>
          <a:custGeom>
            <a:avLst/>
            <a:gdLst/>
            <a:ahLst/>
            <a:cxnLst/>
            <a:rect l="l" t="t" r="r" b="b"/>
            <a:pathLst>
              <a:path w="3096259" h="3399154">
                <a:moveTo>
                  <a:pt x="2990850" y="192239"/>
                </a:moveTo>
                <a:lnTo>
                  <a:pt x="2798622" y="0"/>
                </a:lnTo>
                <a:lnTo>
                  <a:pt x="0" y="2796121"/>
                </a:lnTo>
                <a:lnTo>
                  <a:pt x="194729" y="2990850"/>
                </a:lnTo>
                <a:lnTo>
                  <a:pt x="2990850" y="192239"/>
                </a:lnTo>
                <a:close/>
              </a:path>
              <a:path w="3096259" h="3399154">
                <a:moveTo>
                  <a:pt x="3096107" y="1660296"/>
                </a:moveTo>
                <a:lnTo>
                  <a:pt x="2463317" y="1027506"/>
                </a:lnTo>
                <a:lnTo>
                  <a:pt x="725004" y="2765818"/>
                </a:lnTo>
                <a:lnTo>
                  <a:pt x="1357795" y="3398609"/>
                </a:lnTo>
                <a:lnTo>
                  <a:pt x="3096107" y="1660296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9145001" y="1084998"/>
            <a:ext cx="1771650" cy="1771650"/>
          </a:xfrm>
          <a:custGeom>
            <a:avLst/>
            <a:gdLst/>
            <a:ahLst/>
            <a:cxnLst/>
            <a:rect l="l" t="t" r="r" b="b"/>
            <a:pathLst>
              <a:path w="1771650" h="1771650">
                <a:moveTo>
                  <a:pt x="884575" y="1771649"/>
                </a:moveTo>
                <a:lnTo>
                  <a:pt x="0" y="884575"/>
                </a:lnTo>
                <a:lnTo>
                  <a:pt x="884575" y="0"/>
                </a:lnTo>
                <a:lnTo>
                  <a:pt x="1771649" y="884575"/>
                </a:lnTo>
                <a:lnTo>
                  <a:pt x="884575" y="1771649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9627500" y="1562499"/>
            <a:ext cx="819150" cy="819150"/>
          </a:xfrm>
          <a:custGeom>
            <a:avLst/>
            <a:gdLst/>
            <a:ahLst/>
            <a:cxnLst/>
            <a:rect l="l" t="t" r="r" b="b"/>
            <a:pathLst>
              <a:path w="819150" h="819150">
                <a:moveTo>
                  <a:pt x="698538" y="819067"/>
                </a:moveTo>
                <a:lnTo>
                  <a:pt x="120610" y="819067"/>
                </a:lnTo>
                <a:lnTo>
                  <a:pt x="73143" y="810862"/>
                </a:lnTo>
                <a:lnTo>
                  <a:pt x="34864" y="785463"/>
                </a:lnTo>
                <a:lnTo>
                  <a:pt x="9304" y="747344"/>
                </a:lnTo>
                <a:lnTo>
                  <a:pt x="0" y="700981"/>
                </a:lnTo>
                <a:lnTo>
                  <a:pt x="0" y="120598"/>
                </a:lnTo>
                <a:lnTo>
                  <a:pt x="9658" y="73136"/>
                </a:lnTo>
                <a:lnTo>
                  <a:pt x="35806" y="34860"/>
                </a:lnTo>
                <a:lnTo>
                  <a:pt x="74203" y="9304"/>
                </a:lnTo>
                <a:lnTo>
                  <a:pt x="120610" y="0"/>
                </a:lnTo>
                <a:lnTo>
                  <a:pt x="698538" y="0"/>
                </a:lnTo>
                <a:lnTo>
                  <a:pt x="745024" y="9107"/>
                </a:lnTo>
                <a:lnTo>
                  <a:pt x="783971" y="35174"/>
                </a:lnTo>
                <a:lnTo>
                  <a:pt x="794297" y="47737"/>
                </a:lnTo>
                <a:lnTo>
                  <a:pt x="120610" y="47737"/>
                </a:lnTo>
                <a:lnTo>
                  <a:pt x="92263" y="53469"/>
                </a:lnTo>
                <a:lnTo>
                  <a:pt x="69099" y="69093"/>
                </a:lnTo>
                <a:lnTo>
                  <a:pt x="53473" y="92255"/>
                </a:lnTo>
                <a:lnTo>
                  <a:pt x="47741" y="120598"/>
                </a:lnTo>
                <a:lnTo>
                  <a:pt x="47741" y="698469"/>
                </a:lnTo>
                <a:lnTo>
                  <a:pt x="53473" y="726812"/>
                </a:lnTo>
                <a:lnTo>
                  <a:pt x="69099" y="749974"/>
                </a:lnTo>
                <a:lnTo>
                  <a:pt x="92263" y="765599"/>
                </a:lnTo>
                <a:lnTo>
                  <a:pt x="120610" y="771330"/>
                </a:lnTo>
                <a:lnTo>
                  <a:pt x="792533" y="771330"/>
                </a:lnTo>
                <a:lnTo>
                  <a:pt x="783343" y="784520"/>
                </a:lnTo>
                <a:lnTo>
                  <a:pt x="744946" y="809802"/>
                </a:lnTo>
                <a:lnTo>
                  <a:pt x="698538" y="819067"/>
                </a:lnTo>
                <a:close/>
              </a:path>
              <a:path w="819150" h="819150">
                <a:moveTo>
                  <a:pt x="792533" y="771330"/>
                </a:moveTo>
                <a:lnTo>
                  <a:pt x="698538" y="771330"/>
                </a:lnTo>
                <a:lnTo>
                  <a:pt x="726885" y="767051"/>
                </a:lnTo>
                <a:lnTo>
                  <a:pt x="750050" y="752172"/>
                </a:lnTo>
                <a:lnTo>
                  <a:pt x="765676" y="729285"/>
                </a:lnTo>
                <a:lnTo>
                  <a:pt x="771408" y="700981"/>
                </a:lnTo>
                <a:lnTo>
                  <a:pt x="771408" y="120598"/>
                </a:lnTo>
                <a:lnTo>
                  <a:pt x="765676" y="92255"/>
                </a:lnTo>
                <a:lnTo>
                  <a:pt x="750050" y="69093"/>
                </a:lnTo>
                <a:lnTo>
                  <a:pt x="726885" y="53468"/>
                </a:lnTo>
                <a:lnTo>
                  <a:pt x="698538" y="47737"/>
                </a:lnTo>
                <a:lnTo>
                  <a:pt x="794298" y="47737"/>
                </a:lnTo>
                <a:lnTo>
                  <a:pt x="799009" y="53469"/>
                </a:lnTo>
                <a:lnTo>
                  <a:pt x="810041" y="74118"/>
                </a:lnTo>
                <a:lnTo>
                  <a:pt x="816833" y="96651"/>
                </a:lnTo>
                <a:lnTo>
                  <a:pt x="819149" y="120598"/>
                </a:lnTo>
                <a:lnTo>
                  <a:pt x="819149" y="700981"/>
                </a:lnTo>
                <a:lnTo>
                  <a:pt x="809491" y="746990"/>
                </a:lnTo>
                <a:lnTo>
                  <a:pt x="792533" y="771330"/>
                </a:lnTo>
                <a:close/>
              </a:path>
              <a:path w="819150" h="819150">
                <a:moveTo>
                  <a:pt x="792533" y="771330"/>
                </a:moveTo>
                <a:lnTo>
                  <a:pt x="409574" y="771330"/>
                </a:lnTo>
                <a:lnTo>
                  <a:pt x="409574" y="482396"/>
                </a:lnTo>
                <a:lnTo>
                  <a:pt x="361831" y="482395"/>
                </a:lnTo>
                <a:lnTo>
                  <a:pt x="351546" y="480236"/>
                </a:lnTo>
                <a:lnTo>
                  <a:pt x="343615" y="474544"/>
                </a:lnTo>
                <a:lnTo>
                  <a:pt x="338511" y="466496"/>
                </a:lnTo>
                <a:lnTo>
                  <a:pt x="336705" y="457271"/>
                </a:lnTo>
                <a:lnTo>
                  <a:pt x="336705" y="361796"/>
                </a:lnTo>
                <a:lnTo>
                  <a:pt x="338865" y="352964"/>
                </a:lnTo>
                <a:lnTo>
                  <a:pt x="344558" y="345780"/>
                </a:lnTo>
                <a:lnTo>
                  <a:pt x="352606" y="340951"/>
                </a:lnTo>
                <a:lnTo>
                  <a:pt x="361833" y="339184"/>
                </a:lnTo>
                <a:lnTo>
                  <a:pt x="409574" y="339184"/>
                </a:lnTo>
                <a:lnTo>
                  <a:pt x="409574" y="238685"/>
                </a:lnTo>
                <a:lnTo>
                  <a:pt x="418683" y="190634"/>
                </a:lnTo>
                <a:lnTo>
                  <a:pt x="452291" y="140699"/>
                </a:lnTo>
                <a:lnTo>
                  <a:pt x="495950" y="114946"/>
                </a:lnTo>
                <a:lnTo>
                  <a:pt x="552801" y="100499"/>
                </a:lnTo>
                <a:lnTo>
                  <a:pt x="595517" y="97987"/>
                </a:lnTo>
                <a:lnTo>
                  <a:pt x="620802" y="97476"/>
                </a:lnTo>
                <a:lnTo>
                  <a:pt x="673255" y="103993"/>
                </a:lnTo>
                <a:lnTo>
                  <a:pt x="712988" y="121541"/>
                </a:lnTo>
                <a:lnTo>
                  <a:pt x="716207" y="129275"/>
                </a:lnTo>
                <a:lnTo>
                  <a:pt x="716129" y="138186"/>
                </a:lnTo>
                <a:lnTo>
                  <a:pt x="715386" y="143211"/>
                </a:lnTo>
                <a:lnTo>
                  <a:pt x="598029" y="143211"/>
                </a:lnTo>
                <a:lnTo>
                  <a:pt x="588215" y="144703"/>
                </a:lnTo>
                <a:lnTo>
                  <a:pt x="567642" y="146744"/>
                </a:lnTo>
                <a:lnTo>
                  <a:pt x="557826" y="148236"/>
                </a:lnTo>
                <a:lnTo>
                  <a:pt x="515424" y="159542"/>
                </a:lnTo>
                <a:lnTo>
                  <a:pt x="467918" y="196169"/>
                </a:lnTo>
                <a:lnTo>
                  <a:pt x="457710" y="234563"/>
                </a:lnTo>
                <a:lnTo>
                  <a:pt x="457317" y="361797"/>
                </a:lnTo>
                <a:lnTo>
                  <a:pt x="456610" y="372082"/>
                </a:lnTo>
                <a:lnTo>
                  <a:pt x="451663" y="380012"/>
                </a:lnTo>
                <a:lnTo>
                  <a:pt x="443890" y="385115"/>
                </a:lnTo>
                <a:lnTo>
                  <a:pt x="434702" y="386921"/>
                </a:lnTo>
                <a:lnTo>
                  <a:pt x="384448" y="386921"/>
                </a:lnTo>
                <a:lnTo>
                  <a:pt x="384448" y="434658"/>
                </a:lnTo>
                <a:lnTo>
                  <a:pt x="434702" y="434658"/>
                </a:lnTo>
                <a:lnTo>
                  <a:pt x="443536" y="435365"/>
                </a:lnTo>
                <a:lnTo>
                  <a:pt x="450721" y="440311"/>
                </a:lnTo>
                <a:lnTo>
                  <a:pt x="455550" y="448084"/>
                </a:lnTo>
                <a:lnTo>
                  <a:pt x="457317" y="457271"/>
                </a:lnTo>
                <a:lnTo>
                  <a:pt x="457317" y="771330"/>
                </a:lnTo>
                <a:lnTo>
                  <a:pt x="792533" y="771330"/>
                </a:lnTo>
                <a:close/>
              </a:path>
              <a:path w="819150" h="819150">
                <a:moveTo>
                  <a:pt x="705610" y="211048"/>
                </a:moveTo>
                <a:lnTo>
                  <a:pt x="658336" y="211048"/>
                </a:lnTo>
                <a:lnTo>
                  <a:pt x="660220" y="198485"/>
                </a:lnTo>
                <a:lnTo>
                  <a:pt x="662104" y="184039"/>
                </a:lnTo>
                <a:lnTo>
                  <a:pt x="631951" y="145409"/>
                </a:lnTo>
                <a:lnTo>
                  <a:pt x="598029" y="143211"/>
                </a:lnTo>
                <a:lnTo>
                  <a:pt x="715386" y="143211"/>
                </a:lnTo>
                <a:lnTo>
                  <a:pt x="711653" y="168454"/>
                </a:lnTo>
                <a:lnTo>
                  <a:pt x="706706" y="203196"/>
                </a:lnTo>
                <a:lnTo>
                  <a:pt x="705610" y="211048"/>
                </a:lnTo>
                <a:close/>
              </a:path>
              <a:path w="819150" h="819150">
                <a:moveTo>
                  <a:pt x="792533" y="771330"/>
                </a:moveTo>
                <a:lnTo>
                  <a:pt x="530186" y="771330"/>
                </a:lnTo>
                <a:lnTo>
                  <a:pt x="530186" y="457271"/>
                </a:lnTo>
                <a:lnTo>
                  <a:pt x="530893" y="448438"/>
                </a:lnTo>
                <a:lnTo>
                  <a:pt x="535840" y="441254"/>
                </a:lnTo>
                <a:lnTo>
                  <a:pt x="543613" y="436425"/>
                </a:lnTo>
                <a:lnTo>
                  <a:pt x="552801" y="434658"/>
                </a:lnTo>
                <a:lnTo>
                  <a:pt x="630695" y="434658"/>
                </a:lnTo>
                <a:lnTo>
                  <a:pt x="643259" y="386921"/>
                </a:lnTo>
                <a:lnTo>
                  <a:pt x="552801" y="386921"/>
                </a:lnTo>
                <a:lnTo>
                  <a:pt x="543967" y="384762"/>
                </a:lnTo>
                <a:lnTo>
                  <a:pt x="536782" y="379070"/>
                </a:lnTo>
                <a:lnTo>
                  <a:pt x="531953" y="371022"/>
                </a:lnTo>
                <a:lnTo>
                  <a:pt x="530186" y="361797"/>
                </a:lnTo>
                <a:lnTo>
                  <a:pt x="530186" y="283909"/>
                </a:lnTo>
                <a:lnTo>
                  <a:pt x="533367" y="256233"/>
                </a:lnTo>
                <a:lnTo>
                  <a:pt x="546205" y="233974"/>
                </a:lnTo>
                <a:lnTo>
                  <a:pt x="567995" y="217839"/>
                </a:lnTo>
                <a:lnTo>
                  <a:pt x="598030" y="208535"/>
                </a:lnTo>
                <a:lnTo>
                  <a:pt x="605568" y="206023"/>
                </a:lnTo>
                <a:lnTo>
                  <a:pt x="620645" y="206023"/>
                </a:lnTo>
                <a:lnTo>
                  <a:pt x="631481" y="207515"/>
                </a:lnTo>
                <a:lnTo>
                  <a:pt x="641375" y="208535"/>
                </a:lnTo>
                <a:lnTo>
                  <a:pt x="650326" y="209556"/>
                </a:lnTo>
                <a:lnTo>
                  <a:pt x="658336" y="211048"/>
                </a:lnTo>
                <a:lnTo>
                  <a:pt x="705610" y="211048"/>
                </a:lnTo>
                <a:lnTo>
                  <a:pt x="701052" y="243710"/>
                </a:lnTo>
                <a:lnTo>
                  <a:pt x="701052" y="248735"/>
                </a:lnTo>
                <a:lnTo>
                  <a:pt x="696027" y="253760"/>
                </a:lnTo>
                <a:lnTo>
                  <a:pt x="623157" y="253760"/>
                </a:lnTo>
                <a:lnTo>
                  <a:pt x="618132" y="256272"/>
                </a:lnTo>
                <a:lnTo>
                  <a:pt x="608081" y="256272"/>
                </a:lnTo>
                <a:lnTo>
                  <a:pt x="591709" y="261297"/>
                </a:lnTo>
                <a:lnTo>
                  <a:pt x="582639" y="268206"/>
                </a:lnTo>
                <a:lnTo>
                  <a:pt x="578752" y="276058"/>
                </a:lnTo>
                <a:lnTo>
                  <a:pt x="577928" y="283909"/>
                </a:lnTo>
                <a:lnTo>
                  <a:pt x="577928" y="339184"/>
                </a:lnTo>
                <a:lnTo>
                  <a:pt x="684719" y="339184"/>
                </a:lnTo>
                <a:lnTo>
                  <a:pt x="688487" y="341697"/>
                </a:lnTo>
                <a:lnTo>
                  <a:pt x="693513" y="346721"/>
                </a:lnTo>
                <a:lnTo>
                  <a:pt x="698538" y="361797"/>
                </a:lnTo>
                <a:lnTo>
                  <a:pt x="696026" y="369334"/>
                </a:lnTo>
                <a:lnTo>
                  <a:pt x="673411" y="464808"/>
                </a:lnTo>
                <a:lnTo>
                  <a:pt x="670231" y="471796"/>
                </a:lnTo>
                <a:lnTo>
                  <a:pt x="664931" y="477370"/>
                </a:lnTo>
                <a:lnTo>
                  <a:pt x="658217" y="481060"/>
                </a:lnTo>
                <a:lnTo>
                  <a:pt x="650797" y="482395"/>
                </a:lnTo>
                <a:lnTo>
                  <a:pt x="577928" y="482395"/>
                </a:lnTo>
                <a:lnTo>
                  <a:pt x="577928" y="771330"/>
                </a:lnTo>
                <a:lnTo>
                  <a:pt x="792533" y="771330"/>
                </a:lnTo>
                <a:close/>
              </a:path>
              <a:path w="819150" h="819150">
                <a:moveTo>
                  <a:pt x="685976" y="263810"/>
                </a:moveTo>
                <a:lnTo>
                  <a:pt x="673412" y="263810"/>
                </a:lnTo>
                <a:lnTo>
                  <a:pt x="668387" y="261297"/>
                </a:lnTo>
                <a:lnTo>
                  <a:pt x="663361" y="261297"/>
                </a:lnTo>
                <a:lnTo>
                  <a:pt x="654959" y="258000"/>
                </a:lnTo>
                <a:lnTo>
                  <a:pt x="645144" y="255644"/>
                </a:lnTo>
                <a:lnTo>
                  <a:pt x="634386" y="254231"/>
                </a:lnTo>
                <a:lnTo>
                  <a:pt x="623157" y="253760"/>
                </a:lnTo>
                <a:lnTo>
                  <a:pt x="696027" y="253760"/>
                </a:lnTo>
                <a:lnTo>
                  <a:pt x="685976" y="263810"/>
                </a:lnTo>
                <a:close/>
              </a:path>
              <a:path w="819150" h="819150">
                <a:moveTo>
                  <a:pt x="684718" y="339184"/>
                </a:moveTo>
                <a:lnTo>
                  <a:pt x="673411" y="339184"/>
                </a:lnTo>
                <a:lnTo>
                  <a:pt x="680949" y="336671"/>
                </a:lnTo>
                <a:lnTo>
                  <a:pt x="684718" y="33918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15089999" y="1084998"/>
            <a:ext cx="1771650" cy="1771650"/>
          </a:xfrm>
          <a:custGeom>
            <a:avLst/>
            <a:gdLst/>
            <a:ahLst/>
            <a:cxnLst/>
            <a:rect l="l" t="t" r="r" b="b"/>
            <a:pathLst>
              <a:path w="1771650" h="1771650">
                <a:moveTo>
                  <a:pt x="885824" y="1771649"/>
                </a:moveTo>
                <a:lnTo>
                  <a:pt x="0" y="884575"/>
                </a:lnTo>
                <a:lnTo>
                  <a:pt x="885824" y="0"/>
                </a:lnTo>
                <a:lnTo>
                  <a:pt x="1771649" y="884575"/>
                </a:lnTo>
                <a:lnTo>
                  <a:pt x="885824" y="17716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bg object 22"/>
          <p:cNvSpPr/>
          <p:nvPr/>
        </p:nvSpPr>
        <p:spPr>
          <a:xfrm>
            <a:off x="15569103" y="1637499"/>
            <a:ext cx="809625" cy="666750"/>
          </a:xfrm>
          <a:custGeom>
            <a:avLst/>
            <a:gdLst/>
            <a:ahLst/>
            <a:cxnLst/>
            <a:rect l="l" t="t" r="r" b="b"/>
            <a:pathLst>
              <a:path w="809625" h="666750">
                <a:moveTo>
                  <a:pt x="424005" y="189786"/>
                </a:moveTo>
                <a:lnTo>
                  <a:pt x="374727" y="189786"/>
                </a:lnTo>
                <a:lnTo>
                  <a:pt x="377531" y="150494"/>
                </a:lnTo>
                <a:lnTo>
                  <a:pt x="399961" y="84085"/>
                </a:lnTo>
                <a:lnTo>
                  <a:pt x="451791" y="30551"/>
                </a:lnTo>
                <a:lnTo>
                  <a:pt x="486565" y="12798"/>
                </a:lnTo>
                <a:lnTo>
                  <a:pt x="551674" y="0"/>
                </a:lnTo>
                <a:lnTo>
                  <a:pt x="597352" y="4916"/>
                </a:lnTo>
                <a:lnTo>
                  <a:pt x="631113" y="16856"/>
                </a:lnTo>
                <a:lnTo>
                  <a:pt x="655062" y="31605"/>
                </a:lnTo>
                <a:lnTo>
                  <a:pt x="671300" y="44949"/>
                </a:lnTo>
                <a:lnTo>
                  <a:pt x="673792" y="47446"/>
                </a:lnTo>
                <a:lnTo>
                  <a:pt x="551674" y="47446"/>
                </a:lnTo>
                <a:lnTo>
                  <a:pt x="528773" y="49866"/>
                </a:lnTo>
                <a:lnTo>
                  <a:pt x="477371" y="70624"/>
                </a:lnTo>
                <a:lnTo>
                  <a:pt x="438586" y="113232"/>
                </a:lnTo>
                <a:lnTo>
                  <a:pt x="423666" y="174647"/>
                </a:lnTo>
                <a:lnTo>
                  <a:pt x="423763" y="180110"/>
                </a:lnTo>
                <a:lnTo>
                  <a:pt x="424005" y="189786"/>
                </a:lnTo>
                <a:close/>
              </a:path>
              <a:path w="809625" h="666750">
                <a:moveTo>
                  <a:pt x="668809" y="94893"/>
                </a:moveTo>
                <a:lnTo>
                  <a:pt x="659930" y="93605"/>
                </a:lnTo>
                <a:lnTo>
                  <a:pt x="651986" y="90211"/>
                </a:lnTo>
                <a:lnTo>
                  <a:pt x="644976" y="85411"/>
                </a:lnTo>
                <a:lnTo>
                  <a:pt x="636118" y="77413"/>
                </a:lnTo>
                <a:lnTo>
                  <a:pt x="627375" y="69570"/>
                </a:lnTo>
                <a:lnTo>
                  <a:pt x="610241" y="58996"/>
                </a:lnTo>
                <a:lnTo>
                  <a:pt x="585630" y="50763"/>
                </a:lnTo>
                <a:lnTo>
                  <a:pt x="551674" y="47446"/>
                </a:lnTo>
                <a:lnTo>
                  <a:pt x="673792" y="47446"/>
                </a:lnTo>
                <a:lnTo>
                  <a:pt x="727142" y="28093"/>
                </a:lnTo>
                <a:lnTo>
                  <a:pt x="758528" y="9988"/>
                </a:lnTo>
                <a:lnTo>
                  <a:pt x="766004" y="9988"/>
                </a:lnTo>
                <a:lnTo>
                  <a:pt x="773481" y="12486"/>
                </a:lnTo>
                <a:lnTo>
                  <a:pt x="778465" y="12486"/>
                </a:lnTo>
                <a:lnTo>
                  <a:pt x="783450" y="17480"/>
                </a:lnTo>
                <a:lnTo>
                  <a:pt x="786682" y="22084"/>
                </a:lnTo>
                <a:lnTo>
                  <a:pt x="788750" y="28132"/>
                </a:lnTo>
                <a:lnTo>
                  <a:pt x="789408" y="35038"/>
                </a:lnTo>
                <a:lnTo>
                  <a:pt x="788435" y="42452"/>
                </a:lnTo>
                <a:lnTo>
                  <a:pt x="784697" y="51777"/>
                </a:lnTo>
                <a:lnTo>
                  <a:pt x="780959" y="60869"/>
                </a:lnTo>
                <a:lnTo>
                  <a:pt x="777184" y="69570"/>
                </a:lnTo>
                <a:lnTo>
                  <a:pt x="773482" y="77413"/>
                </a:lnTo>
                <a:lnTo>
                  <a:pt x="800897" y="77413"/>
                </a:lnTo>
                <a:lnTo>
                  <a:pt x="805882" y="82407"/>
                </a:lnTo>
                <a:lnTo>
                  <a:pt x="808686" y="88806"/>
                </a:lnTo>
                <a:lnTo>
                  <a:pt x="808825" y="89899"/>
                </a:lnTo>
                <a:lnTo>
                  <a:pt x="701205" y="89899"/>
                </a:lnTo>
                <a:lnTo>
                  <a:pt x="691939" y="91732"/>
                </a:lnTo>
                <a:lnTo>
                  <a:pt x="683139" y="93332"/>
                </a:lnTo>
                <a:lnTo>
                  <a:pt x="675273" y="94464"/>
                </a:lnTo>
                <a:lnTo>
                  <a:pt x="668809" y="94893"/>
                </a:lnTo>
                <a:close/>
              </a:path>
              <a:path w="809625" h="666750">
                <a:moveTo>
                  <a:pt x="232961" y="551879"/>
                </a:moveTo>
                <a:lnTo>
                  <a:pt x="53231" y="551879"/>
                </a:lnTo>
                <a:lnTo>
                  <a:pt x="90108" y="549967"/>
                </a:lnTo>
                <a:lnTo>
                  <a:pt x="125896" y="544051"/>
                </a:lnTo>
                <a:lnTo>
                  <a:pt x="160123" y="533969"/>
                </a:lnTo>
                <a:lnTo>
                  <a:pt x="192794" y="519415"/>
                </a:lnTo>
                <a:lnTo>
                  <a:pt x="154009" y="498345"/>
                </a:lnTo>
                <a:lnTo>
                  <a:pt x="123635" y="470720"/>
                </a:lnTo>
                <a:lnTo>
                  <a:pt x="101673" y="439349"/>
                </a:lnTo>
                <a:lnTo>
                  <a:pt x="88121" y="407042"/>
                </a:lnTo>
                <a:lnTo>
                  <a:pt x="88627" y="399628"/>
                </a:lnTo>
                <a:lnTo>
                  <a:pt x="90302" y="392683"/>
                </a:lnTo>
                <a:lnTo>
                  <a:pt x="93379" y="386674"/>
                </a:lnTo>
                <a:lnTo>
                  <a:pt x="98090" y="382070"/>
                </a:lnTo>
                <a:lnTo>
                  <a:pt x="70403" y="353898"/>
                </a:lnTo>
                <a:lnTo>
                  <a:pt x="50427" y="321513"/>
                </a:lnTo>
                <a:lnTo>
                  <a:pt x="37459" y="284445"/>
                </a:lnTo>
                <a:lnTo>
                  <a:pt x="30800" y="242227"/>
                </a:lnTo>
                <a:lnTo>
                  <a:pt x="32942" y="233058"/>
                </a:lnTo>
                <a:lnTo>
                  <a:pt x="38588" y="225059"/>
                </a:lnTo>
                <a:lnTo>
                  <a:pt x="46571" y="219401"/>
                </a:lnTo>
                <a:lnTo>
                  <a:pt x="55722" y="217255"/>
                </a:lnTo>
                <a:lnTo>
                  <a:pt x="46961" y="198487"/>
                </a:lnTo>
                <a:lnTo>
                  <a:pt x="39834" y="179485"/>
                </a:lnTo>
                <a:lnTo>
                  <a:pt x="35044" y="160015"/>
                </a:lnTo>
                <a:lnTo>
                  <a:pt x="33455" y="141716"/>
                </a:lnTo>
                <a:lnTo>
                  <a:pt x="33335" y="138594"/>
                </a:lnTo>
                <a:lnTo>
                  <a:pt x="34344" y="109486"/>
                </a:lnTo>
                <a:lnTo>
                  <a:pt x="47694" y="58996"/>
                </a:lnTo>
                <a:lnTo>
                  <a:pt x="65692" y="27469"/>
                </a:lnTo>
                <a:lnTo>
                  <a:pt x="85629" y="27469"/>
                </a:lnTo>
                <a:lnTo>
                  <a:pt x="90614" y="29966"/>
                </a:lnTo>
                <a:lnTo>
                  <a:pt x="95672" y="35038"/>
                </a:lnTo>
                <a:lnTo>
                  <a:pt x="129502" y="71188"/>
                </a:lnTo>
                <a:lnTo>
                  <a:pt x="156213" y="94893"/>
                </a:lnTo>
                <a:lnTo>
                  <a:pt x="85626" y="94893"/>
                </a:lnTo>
                <a:lnTo>
                  <a:pt x="81577" y="128449"/>
                </a:lnTo>
                <a:lnTo>
                  <a:pt x="86873" y="164815"/>
                </a:lnTo>
                <a:lnTo>
                  <a:pt x="105253" y="203053"/>
                </a:lnTo>
                <a:lnTo>
                  <a:pt x="140455" y="242227"/>
                </a:lnTo>
                <a:lnTo>
                  <a:pt x="145089" y="248275"/>
                </a:lnTo>
                <a:lnTo>
                  <a:pt x="147621" y="255025"/>
                </a:lnTo>
                <a:lnTo>
                  <a:pt x="147816" y="262244"/>
                </a:lnTo>
                <a:lnTo>
                  <a:pt x="145440" y="269697"/>
                </a:lnTo>
                <a:lnTo>
                  <a:pt x="141234" y="276252"/>
                </a:lnTo>
                <a:lnTo>
                  <a:pt x="140206" y="277188"/>
                </a:lnTo>
                <a:lnTo>
                  <a:pt x="85626" y="277188"/>
                </a:lnTo>
                <a:lnTo>
                  <a:pt x="98749" y="311017"/>
                </a:lnTo>
                <a:lnTo>
                  <a:pt x="119583" y="338057"/>
                </a:lnTo>
                <a:lnTo>
                  <a:pt x="148360" y="359010"/>
                </a:lnTo>
                <a:lnTo>
                  <a:pt x="185315" y="374578"/>
                </a:lnTo>
                <a:lnTo>
                  <a:pt x="193298" y="379183"/>
                </a:lnTo>
                <a:lnTo>
                  <a:pt x="198711" y="385191"/>
                </a:lnTo>
                <a:lnTo>
                  <a:pt x="201787" y="392137"/>
                </a:lnTo>
                <a:lnTo>
                  <a:pt x="202761" y="399550"/>
                </a:lnTo>
                <a:lnTo>
                  <a:pt x="201047" y="406535"/>
                </a:lnTo>
                <a:lnTo>
                  <a:pt x="163820" y="422962"/>
                </a:lnTo>
                <a:lnTo>
                  <a:pt x="150425" y="424522"/>
                </a:lnTo>
                <a:lnTo>
                  <a:pt x="168532" y="447231"/>
                </a:lnTo>
                <a:lnTo>
                  <a:pt x="192481" y="465726"/>
                </a:lnTo>
                <a:lnTo>
                  <a:pt x="221570" y="478602"/>
                </a:lnTo>
                <a:lnTo>
                  <a:pt x="255098" y="484455"/>
                </a:lnTo>
                <a:lnTo>
                  <a:pt x="262458" y="486835"/>
                </a:lnTo>
                <a:lnTo>
                  <a:pt x="269118" y="490386"/>
                </a:lnTo>
                <a:lnTo>
                  <a:pt x="274375" y="495341"/>
                </a:lnTo>
                <a:lnTo>
                  <a:pt x="277529" y="501935"/>
                </a:lnTo>
                <a:lnTo>
                  <a:pt x="278464" y="508295"/>
                </a:lnTo>
                <a:lnTo>
                  <a:pt x="277529" y="515358"/>
                </a:lnTo>
                <a:lnTo>
                  <a:pt x="274725" y="521952"/>
                </a:lnTo>
                <a:lnTo>
                  <a:pt x="270053" y="526907"/>
                </a:lnTo>
                <a:lnTo>
                  <a:pt x="235008" y="550825"/>
                </a:lnTo>
                <a:lnTo>
                  <a:pt x="232961" y="551879"/>
                </a:lnTo>
                <a:close/>
              </a:path>
              <a:path w="809625" h="666750">
                <a:moveTo>
                  <a:pt x="800897" y="77413"/>
                </a:moveTo>
                <a:lnTo>
                  <a:pt x="773482" y="77413"/>
                </a:lnTo>
                <a:lnTo>
                  <a:pt x="775975" y="74915"/>
                </a:lnTo>
                <a:lnTo>
                  <a:pt x="778467" y="74915"/>
                </a:lnTo>
                <a:lnTo>
                  <a:pt x="783451" y="72418"/>
                </a:lnTo>
                <a:lnTo>
                  <a:pt x="793421" y="72418"/>
                </a:lnTo>
                <a:lnTo>
                  <a:pt x="800897" y="77413"/>
                </a:lnTo>
                <a:close/>
              </a:path>
              <a:path w="809625" h="666750">
                <a:moveTo>
                  <a:pt x="477729" y="619303"/>
                </a:moveTo>
                <a:lnTo>
                  <a:pt x="265069" y="619303"/>
                </a:lnTo>
                <a:lnTo>
                  <a:pt x="327044" y="614689"/>
                </a:lnTo>
                <a:lnTo>
                  <a:pt x="382359" y="603461"/>
                </a:lnTo>
                <a:lnTo>
                  <a:pt x="431366" y="586732"/>
                </a:lnTo>
                <a:lnTo>
                  <a:pt x="474415" y="565613"/>
                </a:lnTo>
                <a:lnTo>
                  <a:pt x="511857" y="541217"/>
                </a:lnTo>
                <a:lnTo>
                  <a:pt x="544042" y="514655"/>
                </a:lnTo>
                <a:lnTo>
                  <a:pt x="571320" y="487040"/>
                </a:lnTo>
                <a:lnTo>
                  <a:pt x="624237" y="413551"/>
                </a:lnTo>
                <a:lnTo>
                  <a:pt x="647856" y="366717"/>
                </a:lnTo>
                <a:lnTo>
                  <a:pt x="665382" y="320576"/>
                </a:lnTo>
                <a:lnTo>
                  <a:pt x="677301" y="276725"/>
                </a:lnTo>
                <a:lnTo>
                  <a:pt x="684097" y="236759"/>
                </a:lnTo>
                <a:lnTo>
                  <a:pt x="686254" y="194780"/>
                </a:lnTo>
                <a:lnTo>
                  <a:pt x="688474" y="174647"/>
                </a:lnTo>
                <a:lnTo>
                  <a:pt x="694666" y="161068"/>
                </a:lnTo>
                <a:lnTo>
                  <a:pt x="704128" y="151236"/>
                </a:lnTo>
                <a:lnTo>
                  <a:pt x="716161" y="142339"/>
                </a:lnTo>
                <a:lnTo>
                  <a:pt x="701209" y="142339"/>
                </a:lnTo>
                <a:lnTo>
                  <a:pt x="676441" y="119553"/>
                </a:lnTo>
                <a:lnTo>
                  <a:pt x="676908" y="111749"/>
                </a:lnTo>
                <a:lnTo>
                  <a:pt x="680179" y="104882"/>
                </a:lnTo>
                <a:lnTo>
                  <a:pt x="686254" y="99887"/>
                </a:lnTo>
                <a:lnTo>
                  <a:pt x="696222" y="94893"/>
                </a:lnTo>
                <a:lnTo>
                  <a:pt x="701207" y="89899"/>
                </a:lnTo>
                <a:lnTo>
                  <a:pt x="808825" y="89899"/>
                </a:lnTo>
                <a:lnTo>
                  <a:pt x="809621" y="96142"/>
                </a:lnTo>
                <a:lnTo>
                  <a:pt x="780220" y="145149"/>
                </a:lnTo>
                <a:lnTo>
                  <a:pt x="743849" y="180110"/>
                </a:lnTo>
                <a:lnTo>
                  <a:pt x="733607" y="187289"/>
                </a:lnTo>
                <a:lnTo>
                  <a:pt x="733542" y="203053"/>
                </a:lnTo>
                <a:lnTo>
                  <a:pt x="722623" y="285604"/>
                </a:lnTo>
                <a:lnTo>
                  <a:pt x="709620" y="334623"/>
                </a:lnTo>
                <a:lnTo>
                  <a:pt x="690594" y="386139"/>
                </a:lnTo>
                <a:lnTo>
                  <a:pt x="664783" y="438349"/>
                </a:lnTo>
                <a:lnTo>
                  <a:pt x="631427" y="489449"/>
                </a:lnTo>
                <a:lnTo>
                  <a:pt x="583443" y="544075"/>
                </a:lnTo>
                <a:lnTo>
                  <a:pt x="553060" y="570931"/>
                </a:lnTo>
                <a:lnTo>
                  <a:pt x="518036" y="596270"/>
                </a:lnTo>
                <a:lnTo>
                  <a:pt x="478150" y="619121"/>
                </a:lnTo>
                <a:lnTo>
                  <a:pt x="477729" y="619303"/>
                </a:lnTo>
                <a:close/>
              </a:path>
              <a:path w="809625" h="666750">
                <a:moveTo>
                  <a:pt x="399645" y="239730"/>
                </a:moveTo>
                <a:lnTo>
                  <a:pt x="397153" y="239730"/>
                </a:lnTo>
                <a:lnTo>
                  <a:pt x="345107" y="233018"/>
                </a:lnTo>
                <a:lnTo>
                  <a:pt x="295721" y="221500"/>
                </a:lnTo>
                <a:lnTo>
                  <a:pt x="248907" y="205265"/>
                </a:lnTo>
                <a:lnTo>
                  <a:pt x="204577" y="184399"/>
                </a:lnTo>
                <a:lnTo>
                  <a:pt x="162645" y="158990"/>
                </a:lnTo>
                <a:lnTo>
                  <a:pt x="123024" y="129126"/>
                </a:lnTo>
                <a:lnTo>
                  <a:pt x="85626" y="94893"/>
                </a:lnTo>
                <a:lnTo>
                  <a:pt x="156213" y="94893"/>
                </a:lnTo>
                <a:lnTo>
                  <a:pt x="165105" y="102785"/>
                </a:lnTo>
                <a:lnTo>
                  <a:pt x="202583" y="129708"/>
                </a:lnTo>
                <a:lnTo>
                  <a:pt x="242110" y="151913"/>
                </a:lnTo>
                <a:lnTo>
                  <a:pt x="283860" y="169357"/>
                </a:lnTo>
                <a:lnTo>
                  <a:pt x="328007" y="181996"/>
                </a:lnTo>
                <a:lnTo>
                  <a:pt x="374727" y="189786"/>
                </a:lnTo>
                <a:lnTo>
                  <a:pt x="424005" y="189786"/>
                </a:lnTo>
                <a:lnTo>
                  <a:pt x="424567" y="212261"/>
                </a:lnTo>
                <a:lnTo>
                  <a:pt x="422776" y="222874"/>
                </a:lnTo>
                <a:lnTo>
                  <a:pt x="417713" y="231614"/>
                </a:lnTo>
                <a:lnTo>
                  <a:pt x="409847" y="237545"/>
                </a:lnTo>
                <a:lnTo>
                  <a:pt x="399645" y="239730"/>
                </a:lnTo>
                <a:close/>
              </a:path>
              <a:path w="809625" h="666750">
                <a:moveTo>
                  <a:pt x="123010" y="284680"/>
                </a:moveTo>
                <a:lnTo>
                  <a:pt x="120518" y="284680"/>
                </a:lnTo>
                <a:lnTo>
                  <a:pt x="109809" y="282807"/>
                </a:lnTo>
                <a:lnTo>
                  <a:pt x="100268" y="280934"/>
                </a:lnTo>
                <a:lnTo>
                  <a:pt x="92129" y="279061"/>
                </a:lnTo>
                <a:lnTo>
                  <a:pt x="85626" y="277188"/>
                </a:lnTo>
                <a:lnTo>
                  <a:pt x="140206" y="277188"/>
                </a:lnTo>
                <a:lnTo>
                  <a:pt x="136094" y="280934"/>
                </a:lnTo>
                <a:lnTo>
                  <a:pt x="130019" y="283743"/>
                </a:lnTo>
                <a:lnTo>
                  <a:pt x="123010" y="284680"/>
                </a:lnTo>
                <a:close/>
              </a:path>
              <a:path w="809625" h="666750">
                <a:moveTo>
                  <a:pt x="265071" y="666749"/>
                </a:moveTo>
                <a:lnTo>
                  <a:pt x="211837" y="663773"/>
                </a:lnTo>
                <a:lnTo>
                  <a:pt x="159799" y="654923"/>
                </a:lnTo>
                <a:lnTo>
                  <a:pt x="108958" y="640319"/>
                </a:lnTo>
                <a:lnTo>
                  <a:pt x="59313" y="620082"/>
                </a:lnTo>
                <a:lnTo>
                  <a:pt x="10864" y="594331"/>
                </a:lnTo>
                <a:lnTo>
                  <a:pt x="0" y="574666"/>
                </a:lnTo>
                <a:lnTo>
                  <a:pt x="895" y="566862"/>
                </a:lnTo>
                <a:lnTo>
                  <a:pt x="4050" y="559917"/>
                </a:lnTo>
                <a:lnTo>
                  <a:pt x="9307" y="554376"/>
                </a:lnTo>
                <a:lnTo>
                  <a:pt x="15965" y="550708"/>
                </a:lnTo>
                <a:lnTo>
                  <a:pt x="23325" y="549382"/>
                </a:lnTo>
                <a:lnTo>
                  <a:pt x="25817" y="549382"/>
                </a:lnTo>
                <a:lnTo>
                  <a:pt x="31853" y="550825"/>
                </a:lnTo>
                <a:lnTo>
                  <a:pt x="38589" y="551567"/>
                </a:lnTo>
                <a:lnTo>
                  <a:pt x="45793" y="551840"/>
                </a:lnTo>
                <a:lnTo>
                  <a:pt x="232961" y="551879"/>
                </a:lnTo>
                <a:lnTo>
                  <a:pt x="197779" y="569983"/>
                </a:lnTo>
                <a:lnTo>
                  <a:pt x="158604" y="584498"/>
                </a:lnTo>
                <a:lnTo>
                  <a:pt x="118028" y="594331"/>
                </a:lnTo>
                <a:lnTo>
                  <a:pt x="153971" y="605607"/>
                </a:lnTo>
                <a:lnTo>
                  <a:pt x="190614" y="613372"/>
                </a:lnTo>
                <a:lnTo>
                  <a:pt x="227725" y="617859"/>
                </a:lnTo>
                <a:lnTo>
                  <a:pt x="265069" y="619303"/>
                </a:lnTo>
                <a:lnTo>
                  <a:pt x="477729" y="619303"/>
                </a:lnTo>
                <a:lnTo>
                  <a:pt x="433157" y="638540"/>
                </a:lnTo>
                <a:lnTo>
                  <a:pt x="382810" y="653582"/>
                </a:lnTo>
                <a:lnTo>
                  <a:pt x="326863" y="663300"/>
                </a:lnTo>
                <a:lnTo>
                  <a:pt x="265071" y="6667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bg object 23"/>
          <p:cNvSpPr/>
          <p:nvPr/>
        </p:nvSpPr>
        <p:spPr>
          <a:xfrm>
            <a:off x="13107501" y="1084998"/>
            <a:ext cx="1771650" cy="1771650"/>
          </a:xfrm>
          <a:custGeom>
            <a:avLst/>
            <a:gdLst/>
            <a:ahLst/>
            <a:cxnLst/>
            <a:rect l="l" t="t" r="r" b="b"/>
            <a:pathLst>
              <a:path w="1771650" h="1771650">
                <a:moveTo>
                  <a:pt x="884575" y="1771649"/>
                </a:moveTo>
                <a:lnTo>
                  <a:pt x="0" y="884575"/>
                </a:lnTo>
                <a:lnTo>
                  <a:pt x="884575" y="0"/>
                </a:lnTo>
                <a:lnTo>
                  <a:pt x="1771649" y="884575"/>
                </a:lnTo>
                <a:lnTo>
                  <a:pt x="884575" y="17716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bg object 24"/>
          <p:cNvSpPr/>
          <p:nvPr/>
        </p:nvSpPr>
        <p:spPr>
          <a:xfrm>
            <a:off x="13703111" y="1853976"/>
            <a:ext cx="143510" cy="429895"/>
          </a:xfrm>
          <a:custGeom>
            <a:avLst/>
            <a:gdLst/>
            <a:ahLst/>
            <a:cxnLst/>
            <a:rect l="l" t="t" r="r" b="b"/>
            <a:pathLst>
              <a:path w="143509" h="429894">
                <a:moveTo>
                  <a:pt x="120610" y="429676"/>
                </a:moveTo>
                <a:lnTo>
                  <a:pt x="25127" y="429676"/>
                </a:lnTo>
                <a:lnTo>
                  <a:pt x="14841" y="428970"/>
                </a:lnTo>
                <a:lnTo>
                  <a:pt x="6910" y="424023"/>
                </a:lnTo>
                <a:lnTo>
                  <a:pt x="1806" y="416249"/>
                </a:lnTo>
                <a:lnTo>
                  <a:pt x="0" y="407062"/>
                </a:lnTo>
                <a:lnTo>
                  <a:pt x="0" y="22614"/>
                </a:lnTo>
                <a:lnTo>
                  <a:pt x="2159" y="13780"/>
                </a:lnTo>
                <a:lnTo>
                  <a:pt x="7852" y="6595"/>
                </a:lnTo>
                <a:lnTo>
                  <a:pt x="15900" y="1766"/>
                </a:lnTo>
                <a:lnTo>
                  <a:pt x="25127" y="0"/>
                </a:lnTo>
                <a:lnTo>
                  <a:pt x="120610" y="0"/>
                </a:lnTo>
                <a:lnTo>
                  <a:pt x="129444" y="706"/>
                </a:lnTo>
                <a:lnTo>
                  <a:pt x="136629" y="5653"/>
                </a:lnTo>
                <a:lnTo>
                  <a:pt x="141458" y="13427"/>
                </a:lnTo>
                <a:lnTo>
                  <a:pt x="143225" y="22614"/>
                </a:lnTo>
                <a:lnTo>
                  <a:pt x="143225" y="47741"/>
                </a:lnTo>
                <a:lnTo>
                  <a:pt x="47740" y="47741"/>
                </a:lnTo>
                <a:lnTo>
                  <a:pt x="47740" y="381934"/>
                </a:lnTo>
                <a:lnTo>
                  <a:pt x="143225" y="381934"/>
                </a:lnTo>
                <a:lnTo>
                  <a:pt x="143225" y="407062"/>
                </a:lnTo>
                <a:lnTo>
                  <a:pt x="142518" y="415896"/>
                </a:lnTo>
                <a:lnTo>
                  <a:pt x="137571" y="423080"/>
                </a:lnTo>
                <a:lnTo>
                  <a:pt x="129797" y="427910"/>
                </a:lnTo>
                <a:lnTo>
                  <a:pt x="120610" y="429676"/>
                </a:lnTo>
                <a:close/>
              </a:path>
              <a:path w="143509" h="429894">
                <a:moveTo>
                  <a:pt x="143225" y="381934"/>
                </a:moveTo>
                <a:lnTo>
                  <a:pt x="95483" y="381934"/>
                </a:lnTo>
                <a:lnTo>
                  <a:pt x="95483" y="47741"/>
                </a:lnTo>
                <a:lnTo>
                  <a:pt x="143225" y="47741"/>
                </a:lnTo>
                <a:lnTo>
                  <a:pt x="143225" y="38193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5" name="bg object 2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703109" y="1660496"/>
            <a:ext cx="143225" cy="143225"/>
          </a:xfrm>
          <a:prstGeom prst="rect">
            <a:avLst/>
          </a:prstGeom>
        </p:spPr>
      </p:pic>
      <p:sp>
        <p:nvSpPr>
          <p:cNvPr id="26" name="bg object 26"/>
          <p:cNvSpPr/>
          <p:nvPr/>
        </p:nvSpPr>
        <p:spPr>
          <a:xfrm>
            <a:off x="13582498" y="1562505"/>
            <a:ext cx="819150" cy="819150"/>
          </a:xfrm>
          <a:custGeom>
            <a:avLst/>
            <a:gdLst/>
            <a:ahLst/>
            <a:cxnLst/>
            <a:rect l="l" t="t" r="r" b="b"/>
            <a:pathLst>
              <a:path w="819150" h="819150">
                <a:moveTo>
                  <a:pt x="696023" y="439724"/>
                </a:moveTo>
                <a:lnTo>
                  <a:pt x="690168" y="397535"/>
                </a:lnTo>
                <a:lnTo>
                  <a:pt x="673354" y="359676"/>
                </a:lnTo>
                <a:lnTo>
                  <a:pt x="653910" y="336702"/>
                </a:lnTo>
                <a:lnTo>
                  <a:pt x="648284" y="330060"/>
                </a:lnTo>
                <a:lnTo>
                  <a:pt x="648284" y="439724"/>
                </a:lnTo>
                <a:lnTo>
                  <a:pt x="648284" y="673417"/>
                </a:lnTo>
                <a:lnTo>
                  <a:pt x="600532" y="673417"/>
                </a:lnTo>
                <a:lnTo>
                  <a:pt x="600532" y="482447"/>
                </a:lnTo>
                <a:lnTo>
                  <a:pt x="593039" y="445262"/>
                </a:lnTo>
                <a:lnTo>
                  <a:pt x="585914" y="434708"/>
                </a:lnTo>
                <a:lnTo>
                  <a:pt x="572579" y="414909"/>
                </a:lnTo>
                <a:lnTo>
                  <a:pt x="542226" y="394462"/>
                </a:lnTo>
                <a:lnTo>
                  <a:pt x="505053" y="386956"/>
                </a:lnTo>
                <a:lnTo>
                  <a:pt x="467868" y="394462"/>
                </a:lnTo>
                <a:lnTo>
                  <a:pt x="437527" y="414909"/>
                </a:lnTo>
                <a:lnTo>
                  <a:pt x="417068" y="445262"/>
                </a:lnTo>
                <a:lnTo>
                  <a:pt x="409575" y="482447"/>
                </a:lnTo>
                <a:lnTo>
                  <a:pt x="409575" y="673417"/>
                </a:lnTo>
                <a:lnTo>
                  <a:pt x="359308" y="673417"/>
                </a:lnTo>
                <a:lnTo>
                  <a:pt x="359308" y="339217"/>
                </a:lnTo>
                <a:lnTo>
                  <a:pt x="409575" y="339217"/>
                </a:lnTo>
                <a:lnTo>
                  <a:pt x="409575" y="361835"/>
                </a:lnTo>
                <a:lnTo>
                  <a:pt x="410514" y="368896"/>
                </a:lnTo>
                <a:lnTo>
                  <a:pt x="413334" y="375018"/>
                </a:lnTo>
                <a:lnTo>
                  <a:pt x="418045" y="380212"/>
                </a:lnTo>
                <a:lnTo>
                  <a:pt x="424649" y="384441"/>
                </a:lnTo>
                <a:lnTo>
                  <a:pt x="427151" y="384441"/>
                </a:lnTo>
                <a:lnTo>
                  <a:pt x="429666" y="386956"/>
                </a:lnTo>
                <a:lnTo>
                  <a:pt x="437210" y="386956"/>
                </a:lnTo>
                <a:lnTo>
                  <a:pt x="444741" y="384441"/>
                </a:lnTo>
                <a:lnTo>
                  <a:pt x="449770" y="379425"/>
                </a:lnTo>
                <a:lnTo>
                  <a:pt x="459828" y="366852"/>
                </a:lnTo>
                <a:lnTo>
                  <a:pt x="476631" y="353669"/>
                </a:lnTo>
                <a:lnTo>
                  <a:pt x="496252" y="344246"/>
                </a:lnTo>
                <a:lnTo>
                  <a:pt x="515378" y="339217"/>
                </a:lnTo>
                <a:lnTo>
                  <a:pt x="517779" y="338594"/>
                </a:lnTo>
                <a:lnTo>
                  <a:pt x="540232" y="336702"/>
                </a:lnTo>
                <a:lnTo>
                  <a:pt x="552792" y="336702"/>
                </a:lnTo>
                <a:lnTo>
                  <a:pt x="597395" y="352806"/>
                </a:lnTo>
                <a:lnTo>
                  <a:pt x="642315" y="406349"/>
                </a:lnTo>
                <a:lnTo>
                  <a:pt x="648284" y="439724"/>
                </a:lnTo>
                <a:lnTo>
                  <a:pt x="648284" y="330060"/>
                </a:lnTo>
                <a:lnTo>
                  <a:pt x="646633" y="328104"/>
                </a:lnTo>
                <a:lnTo>
                  <a:pt x="621525" y="311581"/>
                </a:lnTo>
                <a:lnTo>
                  <a:pt x="611111" y="304723"/>
                </a:lnTo>
                <a:lnTo>
                  <a:pt x="567880" y="291477"/>
                </a:lnTo>
                <a:lnTo>
                  <a:pt x="540232" y="288963"/>
                </a:lnTo>
                <a:lnTo>
                  <a:pt x="517728" y="290372"/>
                </a:lnTo>
                <a:lnTo>
                  <a:pt x="495947" y="294614"/>
                </a:lnTo>
                <a:lnTo>
                  <a:pt x="475564" y="301688"/>
                </a:lnTo>
                <a:lnTo>
                  <a:pt x="457314" y="311581"/>
                </a:lnTo>
                <a:lnTo>
                  <a:pt x="454088" y="303136"/>
                </a:lnTo>
                <a:lnTo>
                  <a:pt x="448513" y="296811"/>
                </a:lnTo>
                <a:lnTo>
                  <a:pt x="441058" y="292849"/>
                </a:lnTo>
                <a:lnTo>
                  <a:pt x="432181" y="291477"/>
                </a:lnTo>
                <a:lnTo>
                  <a:pt x="336702" y="291477"/>
                </a:lnTo>
                <a:lnTo>
                  <a:pt x="327469" y="293243"/>
                </a:lnTo>
                <a:lnTo>
                  <a:pt x="319430" y="298069"/>
                </a:lnTo>
                <a:lnTo>
                  <a:pt x="313728" y="305257"/>
                </a:lnTo>
                <a:lnTo>
                  <a:pt x="311569" y="314096"/>
                </a:lnTo>
                <a:lnTo>
                  <a:pt x="311569" y="698538"/>
                </a:lnTo>
                <a:lnTo>
                  <a:pt x="313385" y="707720"/>
                </a:lnTo>
                <a:lnTo>
                  <a:pt x="318477" y="715505"/>
                </a:lnTo>
                <a:lnTo>
                  <a:pt x="326415" y="720445"/>
                </a:lnTo>
                <a:lnTo>
                  <a:pt x="336702" y="721156"/>
                </a:lnTo>
                <a:lnTo>
                  <a:pt x="432181" y="721156"/>
                </a:lnTo>
                <a:lnTo>
                  <a:pt x="441413" y="719391"/>
                </a:lnTo>
                <a:lnTo>
                  <a:pt x="449453" y="714552"/>
                </a:lnTo>
                <a:lnTo>
                  <a:pt x="455155" y="707377"/>
                </a:lnTo>
                <a:lnTo>
                  <a:pt x="457314" y="698538"/>
                </a:lnTo>
                <a:lnTo>
                  <a:pt x="457314" y="673417"/>
                </a:lnTo>
                <a:lnTo>
                  <a:pt x="457314" y="482447"/>
                </a:lnTo>
                <a:lnTo>
                  <a:pt x="461238" y="463321"/>
                </a:lnTo>
                <a:lnTo>
                  <a:pt x="471754" y="448208"/>
                </a:lnTo>
                <a:lnTo>
                  <a:pt x="486994" y="438277"/>
                </a:lnTo>
                <a:lnTo>
                  <a:pt x="505053" y="434708"/>
                </a:lnTo>
                <a:lnTo>
                  <a:pt x="524179" y="438632"/>
                </a:lnTo>
                <a:lnTo>
                  <a:pt x="539292" y="449148"/>
                </a:lnTo>
                <a:lnTo>
                  <a:pt x="549224" y="464388"/>
                </a:lnTo>
                <a:lnTo>
                  <a:pt x="552792" y="482447"/>
                </a:lnTo>
                <a:lnTo>
                  <a:pt x="552792" y="698538"/>
                </a:lnTo>
                <a:lnTo>
                  <a:pt x="554558" y="707720"/>
                </a:lnTo>
                <a:lnTo>
                  <a:pt x="559396" y="715505"/>
                </a:lnTo>
                <a:lnTo>
                  <a:pt x="566572" y="720445"/>
                </a:lnTo>
                <a:lnTo>
                  <a:pt x="575411" y="721156"/>
                </a:lnTo>
                <a:lnTo>
                  <a:pt x="673404" y="721156"/>
                </a:lnTo>
                <a:lnTo>
                  <a:pt x="682599" y="719391"/>
                </a:lnTo>
                <a:lnTo>
                  <a:pt x="690372" y="714552"/>
                </a:lnTo>
                <a:lnTo>
                  <a:pt x="695312" y="707377"/>
                </a:lnTo>
                <a:lnTo>
                  <a:pt x="696023" y="698538"/>
                </a:lnTo>
                <a:lnTo>
                  <a:pt x="696023" y="673417"/>
                </a:lnTo>
                <a:lnTo>
                  <a:pt x="696023" y="439724"/>
                </a:lnTo>
                <a:close/>
              </a:path>
              <a:path w="819150" h="819150">
                <a:moveTo>
                  <a:pt x="819150" y="123126"/>
                </a:moveTo>
                <a:lnTo>
                  <a:pt x="809447" y="76682"/>
                </a:lnTo>
                <a:lnTo>
                  <a:pt x="789673" y="47739"/>
                </a:lnTo>
                <a:lnTo>
                  <a:pt x="783018" y="38011"/>
                </a:lnTo>
                <a:lnTo>
                  <a:pt x="768896" y="28308"/>
                </a:lnTo>
                <a:lnTo>
                  <a:pt x="768896" y="123126"/>
                </a:lnTo>
                <a:lnTo>
                  <a:pt x="768896" y="698538"/>
                </a:lnTo>
                <a:lnTo>
                  <a:pt x="763155" y="726884"/>
                </a:lnTo>
                <a:lnTo>
                  <a:pt x="747534" y="750049"/>
                </a:lnTo>
                <a:lnTo>
                  <a:pt x="724369" y="765670"/>
                </a:lnTo>
                <a:lnTo>
                  <a:pt x="696023" y="771410"/>
                </a:lnTo>
                <a:lnTo>
                  <a:pt x="120599" y="771410"/>
                </a:lnTo>
                <a:lnTo>
                  <a:pt x="92252" y="765670"/>
                </a:lnTo>
                <a:lnTo>
                  <a:pt x="69100" y="750049"/>
                </a:lnTo>
                <a:lnTo>
                  <a:pt x="53467" y="726884"/>
                </a:lnTo>
                <a:lnTo>
                  <a:pt x="47739" y="698538"/>
                </a:lnTo>
                <a:lnTo>
                  <a:pt x="47739" y="123126"/>
                </a:lnTo>
                <a:lnTo>
                  <a:pt x="53467" y="94742"/>
                </a:lnTo>
                <a:lnTo>
                  <a:pt x="69088" y="71297"/>
                </a:lnTo>
                <a:lnTo>
                  <a:pt x="92252" y="54927"/>
                </a:lnTo>
                <a:lnTo>
                  <a:pt x="120599" y="47739"/>
                </a:lnTo>
                <a:lnTo>
                  <a:pt x="696023" y="47739"/>
                </a:lnTo>
                <a:lnTo>
                  <a:pt x="724369" y="53517"/>
                </a:lnTo>
                <a:lnTo>
                  <a:pt x="747534" y="69418"/>
                </a:lnTo>
                <a:lnTo>
                  <a:pt x="763155" y="93319"/>
                </a:lnTo>
                <a:lnTo>
                  <a:pt x="768896" y="123126"/>
                </a:lnTo>
                <a:lnTo>
                  <a:pt x="768896" y="28308"/>
                </a:lnTo>
                <a:lnTo>
                  <a:pt x="743877" y="11112"/>
                </a:lnTo>
                <a:lnTo>
                  <a:pt x="696023" y="0"/>
                </a:lnTo>
                <a:lnTo>
                  <a:pt x="120599" y="0"/>
                </a:lnTo>
                <a:lnTo>
                  <a:pt x="74193" y="9702"/>
                </a:lnTo>
                <a:lnTo>
                  <a:pt x="35801" y="36118"/>
                </a:lnTo>
                <a:lnTo>
                  <a:pt x="9652" y="75260"/>
                </a:lnTo>
                <a:lnTo>
                  <a:pt x="0" y="123126"/>
                </a:lnTo>
                <a:lnTo>
                  <a:pt x="0" y="698538"/>
                </a:lnTo>
                <a:lnTo>
                  <a:pt x="9652" y="744943"/>
                </a:lnTo>
                <a:lnTo>
                  <a:pt x="35801" y="783348"/>
                </a:lnTo>
                <a:lnTo>
                  <a:pt x="74193" y="809485"/>
                </a:lnTo>
                <a:lnTo>
                  <a:pt x="120599" y="819150"/>
                </a:lnTo>
                <a:lnTo>
                  <a:pt x="696023" y="819150"/>
                </a:lnTo>
                <a:lnTo>
                  <a:pt x="742467" y="809485"/>
                </a:lnTo>
                <a:lnTo>
                  <a:pt x="781138" y="783348"/>
                </a:lnTo>
                <a:lnTo>
                  <a:pt x="789495" y="771410"/>
                </a:lnTo>
                <a:lnTo>
                  <a:pt x="808037" y="744943"/>
                </a:lnTo>
                <a:lnTo>
                  <a:pt x="819150" y="698538"/>
                </a:lnTo>
                <a:lnTo>
                  <a:pt x="819150" y="12312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bg object 27"/>
          <p:cNvSpPr/>
          <p:nvPr/>
        </p:nvSpPr>
        <p:spPr>
          <a:xfrm>
            <a:off x="11125001" y="1084998"/>
            <a:ext cx="1771650" cy="1771650"/>
          </a:xfrm>
          <a:custGeom>
            <a:avLst/>
            <a:gdLst/>
            <a:ahLst/>
            <a:cxnLst/>
            <a:rect l="l" t="t" r="r" b="b"/>
            <a:pathLst>
              <a:path w="1771650" h="1771650">
                <a:moveTo>
                  <a:pt x="887074" y="1771649"/>
                </a:moveTo>
                <a:lnTo>
                  <a:pt x="0" y="884575"/>
                </a:lnTo>
                <a:lnTo>
                  <a:pt x="887073" y="0"/>
                </a:lnTo>
                <a:lnTo>
                  <a:pt x="1771649" y="884575"/>
                </a:lnTo>
                <a:lnTo>
                  <a:pt x="887074" y="1771649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bg object 28"/>
          <p:cNvSpPr/>
          <p:nvPr/>
        </p:nvSpPr>
        <p:spPr>
          <a:xfrm>
            <a:off x="11604993" y="1562505"/>
            <a:ext cx="819150" cy="819150"/>
          </a:xfrm>
          <a:custGeom>
            <a:avLst/>
            <a:gdLst/>
            <a:ahLst/>
            <a:cxnLst/>
            <a:rect l="l" t="t" r="r" b="b"/>
            <a:pathLst>
              <a:path w="819150" h="819150">
                <a:moveTo>
                  <a:pt x="577926" y="409536"/>
                </a:moveTo>
                <a:lnTo>
                  <a:pt x="571919" y="364782"/>
                </a:lnTo>
                <a:lnTo>
                  <a:pt x="554939" y="324573"/>
                </a:lnTo>
                <a:lnTo>
                  <a:pt x="530186" y="292544"/>
                </a:lnTo>
                <a:lnTo>
                  <a:pt x="530186" y="409536"/>
                </a:lnTo>
                <a:lnTo>
                  <a:pt x="520877" y="455930"/>
                </a:lnTo>
                <a:lnTo>
                  <a:pt x="495325" y="494334"/>
                </a:lnTo>
                <a:lnTo>
                  <a:pt x="457047" y="520471"/>
                </a:lnTo>
                <a:lnTo>
                  <a:pt x="409575" y="530136"/>
                </a:lnTo>
                <a:lnTo>
                  <a:pt x="363169" y="520827"/>
                </a:lnTo>
                <a:lnTo>
                  <a:pt x="324777" y="495274"/>
                </a:lnTo>
                <a:lnTo>
                  <a:pt x="298627" y="456996"/>
                </a:lnTo>
                <a:lnTo>
                  <a:pt x="288963" y="409536"/>
                </a:lnTo>
                <a:lnTo>
                  <a:pt x="298272" y="363169"/>
                </a:lnTo>
                <a:lnTo>
                  <a:pt x="323824" y="325056"/>
                </a:lnTo>
                <a:lnTo>
                  <a:pt x="362102" y="299656"/>
                </a:lnTo>
                <a:lnTo>
                  <a:pt x="409575" y="291452"/>
                </a:lnTo>
                <a:lnTo>
                  <a:pt x="455980" y="300710"/>
                </a:lnTo>
                <a:lnTo>
                  <a:pt x="494385" y="325996"/>
                </a:lnTo>
                <a:lnTo>
                  <a:pt x="520522" y="363524"/>
                </a:lnTo>
                <a:lnTo>
                  <a:pt x="530186" y="409536"/>
                </a:lnTo>
                <a:lnTo>
                  <a:pt x="530186" y="292544"/>
                </a:lnTo>
                <a:lnTo>
                  <a:pt x="494538" y="264185"/>
                </a:lnTo>
                <a:lnTo>
                  <a:pt x="454329" y="247205"/>
                </a:lnTo>
                <a:lnTo>
                  <a:pt x="409575" y="241198"/>
                </a:lnTo>
                <a:lnTo>
                  <a:pt x="364820" y="247205"/>
                </a:lnTo>
                <a:lnTo>
                  <a:pt x="324612" y="264185"/>
                </a:lnTo>
                <a:lnTo>
                  <a:pt x="290537" y="290499"/>
                </a:lnTo>
                <a:lnTo>
                  <a:pt x="264210" y="324573"/>
                </a:lnTo>
                <a:lnTo>
                  <a:pt x="247230" y="364782"/>
                </a:lnTo>
                <a:lnTo>
                  <a:pt x="241223" y="409536"/>
                </a:lnTo>
                <a:lnTo>
                  <a:pt x="247230" y="454279"/>
                </a:lnTo>
                <a:lnTo>
                  <a:pt x="264210" y="494487"/>
                </a:lnTo>
                <a:lnTo>
                  <a:pt x="290537" y="528561"/>
                </a:lnTo>
                <a:lnTo>
                  <a:pt x="324612" y="554888"/>
                </a:lnTo>
                <a:lnTo>
                  <a:pt x="364820" y="571855"/>
                </a:lnTo>
                <a:lnTo>
                  <a:pt x="409575" y="577875"/>
                </a:lnTo>
                <a:lnTo>
                  <a:pt x="454329" y="571855"/>
                </a:lnTo>
                <a:lnTo>
                  <a:pt x="494538" y="554888"/>
                </a:lnTo>
                <a:lnTo>
                  <a:pt x="526580" y="530136"/>
                </a:lnTo>
                <a:lnTo>
                  <a:pt x="554939" y="494487"/>
                </a:lnTo>
                <a:lnTo>
                  <a:pt x="571919" y="454279"/>
                </a:lnTo>
                <a:lnTo>
                  <a:pt x="577926" y="409536"/>
                </a:lnTo>
                <a:close/>
              </a:path>
              <a:path w="819150" h="819150">
                <a:moveTo>
                  <a:pt x="723671" y="218579"/>
                </a:moveTo>
                <a:lnTo>
                  <a:pt x="713968" y="172186"/>
                </a:lnTo>
                <a:lnTo>
                  <a:pt x="695756" y="145719"/>
                </a:lnTo>
                <a:lnTo>
                  <a:pt x="687552" y="133794"/>
                </a:lnTo>
                <a:lnTo>
                  <a:pt x="673417" y="124358"/>
                </a:lnTo>
                <a:lnTo>
                  <a:pt x="673417" y="218579"/>
                </a:lnTo>
                <a:lnTo>
                  <a:pt x="673417" y="602996"/>
                </a:lnTo>
                <a:lnTo>
                  <a:pt x="667677" y="631342"/>
                </a:lnTo>
                <a:lnTo>
                  <a:pt x="652056" y="654494"/>
                </a:lnTo>
                <a:lnTo>
                  <a:pt x="628891" y="670128"/>
                </a:lnTo>
                <a:lnTo>
                  <a:pt x="600544" y="675855"/>
                </a:lnTo>
                <a:lnTo>
                  <a:pt x="216090" y="675855"/>
                </a:lnTo>
                <a:lnTo>
                  <a:pt x="187744" y="670128"/>
                </a:lnTo>
                <a:lnTo>
                  <a:pt x="164579" y="654494"/>
                </a:lnTo>
                <a:lnTo>
                  <a:pt x="148958" y="631342"/>
                </a:lnTo>
                <a:lnTo>
                  <a:pt x="143230" y="602996"/>
                </a:lnTo>
                <a:lnTo>
                  <a:pt x="143230" y="218579"/>
                </a:lnTo>
                <a:lnTo>
                  <a:pt x="148958" y="190246"/>
                </a:lnTo>
                <a:lnTo>
                  <a:pt x="164579" y="167081"/>
                </a:lnTo>
                <a:lnTo>
                  <a:pt x="187744" y="151460"/>
                </a:lnTo>
                <a:lnTo>
                  <a:pt x="216090" y="145719"/>
                </a:lnTo>
                <a:lnTo>
                  <a:pt x="600544" y="145719"/>
                </a:lnTo>
                <a:lnTo>
                  <a:pt x="628891" y="151460"/>
                </a:lnTo>
                <a:lnTo>
                  <a:pt x="652056" y="167081"/>
                </a:lnTo>
                <a:lnTo>
                  <a:pt x="667677" y="190246"/>
                </a:lnTo>
                <a:lnTo>
                  <a:pt x="673417" y="218579"/>
                </a:lnTo>
                <a:lnTo>
                  <a:pt x="673417" y="124358"/>
                </a:lnTo>
                <a:lnTo>
                  <a:pt x="648398" y="107645"/>
                </a:lnTo>
                <a:lnTo>
                  <a:pt x="600544" y="97980"/>
                </a:lnTo>
                <a:lnTo>
                  <a:pt x="216090" y="97980"/>
                </a:lnTo>
                <a:lnTo>
                  <a:pt x="169684" y="107645"/>
                </a:lnTo>
                <a:lnTo>
                  <a:pt x="131292" y="133794"/>
                </a:lnTo>
                <a:lnTo>
                  <a:pt x="105143" y="172186"/>
                </a:lnTo>
                <a:lnTo>
                  <a:pt x="95478" y="218579"/>
                </a:lnTo>
                <a:lnTo>
                  <a:pt x="95478" y="602996"/>
                </a:lnTo>
                <a:lnTo>
                  <a:pt x="105143" y="649401"/>
                </a:lnTo>
                <a:lnTo>
                  <a:pt x="131292" y="687793"/>
                </a:lnTo>
                <a:lnTo>
                  <a:pt x="169684" y="713930"/>
                </a:lnTo>
                <a:lnTo>
                  <a:pt x="216090" y="723595"/>
                </a:lnTo>
                <a:lnTo>
                  <a:pt x="600544" y="723595"/>
                </a:lnTo>
                <a:lnTo>
                  <a:pt x="646988" y="713930"/>
                </a:lnTo>
                <a:lnTo>
                  <a:pt x="685660" y="687793"/>
                </a:lnTo>
                <a:lnTo>
                  <a:pt x="694016" y="675855"/>
                </a:lnTo>
                <a:lnTo>
                  <a:pt x="712558" y="649401"/>
                </a:lnTo>
                <a:lnTo>
                  <a:pt x="723671" y="602996"/>
                </a:lnTo>
                <a:lnTo>
                  <a:pt x="723671" y="218579"/>
                </a:lnTo>
                <a:close/>
              </a:path>
              <a:path w="819150" h="819150">
                <a:moveTo>
                  <a:pt x="819150" y="120599"/>
                </a:moveTo>
                <a:lnTo>
                  <a:pt x="809840" y="74193"/>
                </a:lnTo>
                <a:lnTo>
                  <a:pt x="792226" y="47739"/>
                </a:lnTo>
                <a:lnTo>
                  <a:pt x="784288" y="35801"/>
                </a:lnTo>
                <a:lnTo>
                  <a:pt x="771410" y="27012"/>
                </a:lnTo>
                <a:lnTo>
                  <a:pt x="771410" y="120599"/>
                </a:lnTo>
                <a:lnTo>
                  <a:pt x="771410" y="700976"/>
                </a:lnTo>
                <a:lnTo>
                  <a:pt x="765670" y="729284"/>
                </a:lnTo>
                <a:lnTo>
                  <a:pt x="750049" y="752170"/>
                </a:lnTo>
                <a:lnTo>
                  <a:pt x="726884" y="767054"/>
                </a:lnTo>
                <a:lnTo>
                  <a:pt x="698538" y="771334"/>
                </a:lnTo>
                <a:lnTo>
                  <a:pt x="120611" y="771334"/>
                </a:lnTo>
                <a:lnTo>
                  <a:pt x="92265" y="765632"/>
                </a:lnTo>
                <a:lnTo>
                  <a:pt x="69100" y="750290"/>
                </a:lnTo>
                <a:lnTo>
                  <a:pt x="53479" y="727875"/>
                </a:lnTo>
                <a:lnTo>
                  <a:pt x="47739" y="700976"/>
                </a:lnTo>
                <a:lnTo>
                  <a:pt x="47739" y="120599"/>
                </a:lnTo>
                <a:lnTo>
                  <a:pt x="53479" y="92252"/>
                </a:lnTo>
                <a:lnTo>
                  <a:pt x="69100" y="69088"/>
                </a:lnTo>
                <a:lnTo>
                  <a:pt x="92265" y="53467"/>
                </a:lnTo>
                <a:lnTo>
                  <a:pt x="120611" y="47739"/>
                </a:lnTo>
                <a:lnTo>
                  <a:pt x="698538" y="47739"/>
                </a:lnTo>
                <a:lnTo>
                  <a:pt x="726884" y="53467"/>
                </a:lnTo>
                <a:lnTo>
                  <a:pt x="750049" y="69088"/>
                </a:lnTo>
                <a:lnTo>
                  <a:pt x="765670" y="92252"/>
                </a:lnTo>
                <a:lnTo>
                  <a:pt x="771410" y="120599"/>
                </a:lnTo>
                <a:lnTo>
                  <a:pt x="771410" y="27012"/>
                </a:lnTo>
                <a:lnTo>
                  <a:pt x="746010" y="9652"/>
                </a:lnTo>
                <a:lnTo>
                  <a:pt x="698538" y="0"/>
                </a:lnTo>
                <a:lnTo>
                  <a:pt x="120611" y="0"/>
                </a:lnTo>
                <a:lnTo>
                  <a:pt x="74206" y="9309"/>
                </a:lnTo>
                <a:lnTo>
                  <a:pt x="35801" y="34861"/>
                </a:lnTo>
                <a:lnTo>
                  <a:pt x="9664" y="73139"/>
                </a:lnTo>
                <a:lnTo>
                  <a:pt x="0" y="120599"/>
                </a:lnTo>
                <a:lnTo>
                  <a:pt x="0" y="700976"/>
                </a:lnTo>
                <a:lnTo>
                  <a:pt x="9309" y="747344"/>
                </a:lnTo>
                <a:lnTo>
                  <a:pt x="34861" y="785456"/>
                </a:lnTo>
                <a:lnTo>
                  <a:pt x="73139" y="810856"/>
                </a:lnTo>
                <a:lnTo>
                  <a:pt x="120611" y="819061"/>
                </a:lnTo>
                <a:lnTo>
                  <a:pt x="698538" y="819061"/>
                </a:lnTo>
                <a:lnTo>
                  <a:pt x="744943" y="809802"/>
                </a:lnTo>
                <a:lnTo>
                  <a:pt x="783348" y="784517"/>
                </a:lnTo>
                <a:lnTo>
                  <a:pt x="792530" y="771334"/>
                </a:lnTo>
                <a:lnTo>
                  <a:pt x="809498" y="746988"/>
                </a:lnTo>
                <a:lnTo>
                  <a:pt x="819150" y="700976"/>
                </a:lnTo>
                <a:lnTo>
                  <a:pt x="819150" y="120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9" name="bg object 2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135186" y="1755960"/>
            <a:ext cx="95483" cy="9798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246824" y="2265844"/>
            <a:ext cx="13794350" cy="22085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7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5855001" y="5907499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312" y="3476624"/>
                </a:moveTo>
                <a:lnTo>
                  <a:pt x="0" y="1738312"/>
                </a:lnTo>
                <a:lnTo>
                  <a:pt x="1738312" y="0"/>
                </a:lnTo>
                <a:lnTo>
                  <a:pt x="2432998" y="694685"/>
                </a:lnTo>
                <a:lnTo>
                  <a:pt x="2432998" y="2781939"/>
                </a:lnTo>
                <a:lnTo>
                  <a:pt x="1738312" y="347662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8716815" y="8595250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2401122" y="1691748"/>
                </a:moveTo>
                <a:lnTo>
                  <a:pt x="0" y="1691748"/>
                </a:lnTo>
                <a:lnTo>
                  <a:pt x="1691748" y="0"/>
                </a:lnTo>
                <a:lnTo>
                  <a:pt x="2892309" y="1200560"/>
                </a:lnTo>
                <a:lnTo>
                  <a:pt x="2401122" y="1691748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8132499" y="8057499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774403" y="2229499"/>
                </a:moveTo>
                <a:lnTo>
                  <a:pt x="490625" y="2229499"/>
                </a:lnTo>
                <a:lnTo>
                  <a:pt x="0" y="1740812"/>
                </a:lnTo>
                <a:lnTo>
                  <a:pt x="1738312" y="0"/>
                </a:lnTo>
                <a:lnTo>
                  <a:pt x="2371108" y="632795"/>
                </a:lnTo>
                <a:lnTo>
                  <a:pt x="774403" y="22294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11900000" y="6900000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5271437" y="3387000"/>
                </a:moveTo>
                <a:lnTo>
                  <a:pt x="501140" y="3387000"/>
                </a:lnTo>
                <a:lnTo>
                  <a:pt x="0" y="2886076"/>
                </a:lnTo>
                <a:lnTo>
                  <a:pt x="2887321" y="0"/>
                </a:lnTo>
                <a:lnTo>
                  <a:pt x="5772144" y="2886076"/>
                </a:lnTo>
                <a:lnTo>
                  <a:pt x="5271437" y="3387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271009" y="2506009"/>
                </a:moveTo>
                <a:lnTo>
                  <a:pt x="0" y="2234836"/>
                </a:lnTo>
                <a:lnTo>
                  <a:pt x="0" y="0"/>
                </a:lnTo>
                <a:lnTo>
                  <a:pt x="1909362" y="0"/>
                </a:lnTo>
                <a:lnTo>
                  <a:pt x="2343947" y="434322"/>
                </a:lnTo>
                <a:lnTo>
                  <a:pt x="271009" y="250600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1455" y="1353342"/>
            <a:ext cx="16465088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45776" y="4122605"/>
            <a:ext cx="10196446" cy="37325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552" y="2875127"/>
            <a:ext cx="7887334" cy="4385945"/>
          </a:xfrm>
          <a:prstGeom prst="rect">
            <a:avLst/>
          </a:prstGeom>
        </p:spPr>
        <p:txBody>
          <a:bodyPr wrap="square" lIns="0" tIns="219710" rIns="0" bIns="0" rtlCol="0" vert="horz">
            <a:spAutoFit/>
          </a:bodyPr>
          <a:lstStyle/>
          <a:p>
            <a:pPr marL="12700" marR="5080">
              <a:lnSpc>
                <a:spcPts val="8180"/>
              </a:lnSpc>
              <a:spcBef>
                <a:spcPts val="1730"/>
              </a:spcBef>
            </a:pPr>
            <a:r>
              <a:rPr dirty="0" sz="8150" spc="114">
                <a:solidFill>
                  <a:srgbClr val="FFFFFF"/>
                </a:solidFill>
                <a:latin typeface="Cambria"/>
                <a:cs typeface="Cambria"/>
              </a:rPr>
              <a:t>Unleashing </a:t>
            </a:r>
            <a:r>
              <a:rPr dirty="0" sz="8150" spc="20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dirty="0" sz="8150" spc="204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8150" spc="165">
                <a:solidFill>
                  <a:srgbClr val="FFFFFF"/>
                </a:solidFill>
                <a:latin typeface="Cambria"/>
                <a:cs typeface="Cambria"/>
              </a:rPr>
              <a:t>Beat: </a:t>
            </a:r>
            <a:r>
              <a:rPr dirty="0" sz="8150" spc="170">
                <a:solidFill>
                  <a:srgbClr val="FFFFFF"/>
                </a:solidFill>
                <a:latin typeface="Cambria"/>
                <a:cs typeface="Cambria"/>
              </a:rPr>
              <a:t>Exploring </a:t>
            </a:r>
            <a:r>
              <a:rPr dirty="0" sz="8150" spc="17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8150" spc="20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dirty="0" sz="8150" spc="-3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8150" spc="195">
                <a:solidFill>
                  <a:srgbClr val="FFFFFF"/>
                </a:solidFill>
                <a:latin typeface="Cambria"/>
                <a:cs typeface="Cambria"/>
              </a:rPr>
              <a:t>Spotify</a:t>
            </a:r>
            <a:r>
              <a:rPr dirty="0" sz="8150" spc="-3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8150" spc="185">
                <a:solidFill>
                  <a:srgbClr val="FFFFFF"/>
                </a:solidFill>
                <a:latin typeface="Cambria"/>
                <a:cs typeface="Cambria"/>
              </a:rPr>
              <a:t>Clone </a:t>
            </a:r>
            <a:r>
              <a:rPr dirty="0" sz="8150" spc="-178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8150" spc="160">
                <a:solidFill>
                  <a:srgbClr val="FFFFFF"/>
                </a:solidFill>
                <a:latin typeface="Cambria"/>
                <a:cs typeface="Cambria"/>
              </a:rPr>
              <a:t>Phenomenon</a:t>
            </a:r>
            <a:endParaRPr sz="8150">
              <a:latin typeface="Cambria"/>
              <a:cs typeface="Cambr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511" y="0"/>
            <a:ext cx="9144000" cy="9381490"/>
            <a:chOff x="9144511" y="0"/>
            <a:chExt cx="9144000" cy="938149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11" y="4056564"/>
              <a:ext cx="5324392" cy="532439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5" y="0"/>
              <a:ext cx="6478283" cy="740741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9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1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3" y="2938872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3" y="2938872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5477500" y="5512501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4"/>
              <a:ext cx="5320567" cy="505498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9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477325" y="1244788"/>
            <a:ext cx="4396740" cy="9626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150" spc="-145"/>
              <a:t>I</a:t>
            </a:r>
            <a:r>
              <a:rPr dirty="0" sz="6150" spc="85"/>
              <a:t>n</a:t>
            </a:r>
            <a:r>
              <a:rPr dirty="0" sz="6150" spc="135"/>
              <a:t>t</a:t>
            </a:r>
            <a:r>
              <a:rPr dirty="0" sz="6150" spc="65"/>
              <a:t>r</a:t>
            </a:r>
            <a:r>
              <a:rPr dirty="0" sz="6150" spc="120"/>
              <a:t>o</a:t>
            </a:r>
            <a:r>
              <a:rPr dirty="0" sz="6150" spc="90"/>
              <a:t>d</a:t>
            </a:r>
            <a:r>
              <a:rPr dirty="0" sz="6150" spc="65"/>
              <a:t>u</a:t>
            </a:r>
            <a:r>
              <a:rPr dirty="0" sz="6150" spc="285"/>
              <a:t>c</a:t>
            </a:r>
            <a:r>
              <a:rPr dirty="0" sz="6150" spc="135"/>
              <a:t>t</a:t>
            </a:r>
            <a:r>
              <a:rPr dirty="0" sz="6150" spc="10"/>
              <a:t>i</a:t>
            </a:r>
            <a:r>
              <a:rPr dirty="0" sz="6150" spc="105"/>
              <a:t>on</a:t>
            </a:r>
            <a:endParaRPr sz="6150"/>
          </a:p>
        </p:txBody>
      </p:sp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30388" y="3096909"/>
            <a:ext cx="6175040" cy="360480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519421" y="3506484"/>
            <a:ext cx="2853787" cy="279443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9489224" y="3016315"/>
            <a:ext cx="6948170" cy="3732529"/>
          </a:xfrm>
          <a:prstGeom prst="rect">
            <a:avLst/>
          </a:prstGeom>
        </p:spPr>
        <p:txBody>
          <a:bodyPr wrap="square" lIns="0" tIns="27305" rIns="0" bIns="0" rtlCol="0" vert="horz">
            <a:spAutoFit/>
          </a:bodyPr>
          <a:lstStyle/>
          <a:p>
            <a:pPr marL="12700" marR="738505">
              <a:lnSpc>
                <a:spcPts val="3229"/>
              </a:lnSpc>
              <a:spcBef>
                <a:spcPts val="215"/>
              </a:spcBef>
            </a:pPr>
            <a:r>
              <a:rPr dirty="0" sz="2700" spc="-25">
                <a:latin typeface="Trebuchet MS"/>
                <a:cs typeface="Trebuchet MS"/>
              </a:rPr>
              <a:t>Unleashing</a:t>
            </a:r>
            <a:r>
              <a:rPr dirty="0" sz="2700" spc="-200">
                <a:latin typeface="Trebuchet MS"/>
                <a:cs typeface="Trebuchet MS"/>
              </a:rPr>
              <a:t> </a:t>
            </a:r>
            <a:r>
              <a:rPr dirty="0" sz="2700" spc="-70">
                <a:latin typeface="Trebuchet MS"/>
                <a:cs typeface="Trebuchet MS"/>
              </a:rPr>
              <a:t>the</a:t>
            </a:r>
            <a:r>
              <a:rPr dirty="0" sz="2700" spc="-200">
                <a:latin typeface="Trebuchet MS"/>
                <a:cs typeface="Trebuchet MS"/>
              </a:rPr>
              <a:t> </a:t>
            </a:r>
            <a:r>
              <a:rPr dirty="0" sz="2700" spc="-114">
                <a:latin typeface="Trebuchet MS"/>
                <a:cs typeface="Trebuchet MS"/>
              </a:rPr>
              <a:t>Beat:</a:t>
            </a:r>
            <a:r>
              <a:rPr dirty="0" sz="2700" spc="-200">
                <a:latin typeface="Trebuchet MS"/>
                <a:cs typeface="Trebuchet MS"/>
              </a:rPr>
              <a:t> </a:t>
            </a:r>
            <a:r>
              <a:rPr dirty="0" sz="2700" spc="-30">
                <a:latin typeface="Trebuchet MS"/>
                <a:cs typeface="Trebuchet MS"/>
              </a:rPr>
              <a:t>Exploring</a:t>
            </a:r>
            <a:r>
              <a:rPr dirty="0" sz="2700" spc="-200">
                <a:latin typeface="Trebuchet MS"/>
                <a:cs typeface="Trebuchet MS"/>
              </a:rPr>
              <a:t> </a:t>
            </a:r>
            <a:r>
              <a:rPr dirty="0" sz="2700" spc="-70">
                <a:latin typeface="Trebuchet MS"/>
                <a:cs typeface="Trebuchet MS"/>
              </a:rPr>
              <a:t>the</a:t>
            </a:r>
            <a:r>
              <a:rPr dirty="0" sz="2700" spc="-200">
                <a:latin typeface="Trebuchet MS"/>
                <a:cs typeface="Trebuchet MS"/>
              </a:rPr>
              <a:t> </a:t>
            </a:r>
            <a:r>
              <a:rPr dirty="0" sz="2700" spc="-25">
                <a:latin typeface="Trebuchet MS"/>
                <a:cs typeface="Trebuchet MS"/>
              </a:rPr>
              <a:t>Spotify </a:t>
            </a:r>
            <a:r>
              <a:rPr dirty="0" sz="2700" spc="-795">
                <a:latin typeface="Trebuchet MS"/>
                <a:cs typeface="Trebuchet MS"/>
              </a:rPr>
              <a:t> </a:t>
            </a:r>
            <a:r>
              <a:rPr dirty="0" sz="2700" spc="20">
                <a:latin typeface="Trebuchet MS"/>
                <a:cs typeface="Trebuchet MS"/>
              </a:rPr>
              <a:t>C</a:t>
            </a:r>
            <a:r>
              <a:rPr dirty="0" sz="2700" spc="-195">
                <a:latin typeface="Trebuchet MS"/>
                <a:cs typeface="Trebuchet MS"/>
              </a:rPr>
              <a:t>l</a:t>
            </a:r>
            <a:r>
              <a:rPr dirty="0" sz="2700" spc="100">
                <a:latin typeface="Trebuchet MS"/>
                <a:cs typeface="Trebuchet MS"/>
              </a:rPr>
              <a:t>o</a:t>
            </a:r>
            <a:r>
              <a:rPr dirty="0" sz="2700">
                <a:latin typeface="Trebuchet MS"/>
                <a:cs typeface="Trebuchet MS"/>
              </a:rPr>
              <a:t>n</a:t>
            </a:r>
            <a:r>
              <a:rPr dirty="0" sz="2700" spc="-110">
                <a:latin typeface="Trebuchet MS"/>
                <a:cs typeface="Trebuchet MS"/>
              </a:rPr>
              <a:t>e</a:t>
            </a:r>
            <a:r>
              <a:rPr dirty="0" sz="2700" spc="-200">
                <a:latin typeface="Trebuchet MS"/>
                <a:cs typeface="Trebuchet MS"/>
              </a:rPr>
              <a:t> </a:t>
            </a:r>
            <a:r>
              <a:rPr dirty="0" sz="2700" spc="-50">
                <a:latin typeface="Trebuchet MS"/>
                <a:cs typeface="Trebuchet MS"/>
              </a:rPr>
              <a:t>P</a:t>
            </a:r>
            <a:r>
              <a:rPr dirty="0" sz="2700" spc="-5">
                <a:latin typeface="Trebuchet MS"/>
                <a:cs typeface="Trebuchet MS"/>
              </a:rPr>
              <a:t>h</a:t>
            </a:r>
            <a:r>
              <a:rPr dirty="0" sz="2700" spc="-110">
                <a:latin typeface="Trebuchet MS"/>
                <a:cs typeface="Trebuchet MS"/>
              </a:rPr>
              <a:t>e</a:t>
            </a:r>
            <a:r>
              <a:rPr dirty="0" sz="2700">
                <a:latin typeface="Trebuchet MS"/>
                <a:cs typeface="Trebuchet MS"/>
              </a:rPr>
              <a:t>n</a:t>
            </a:r>
            <a:r>
              <a:rPr dirty="0" sz="2700" spc="100">
                <a:latin typeface="Trebuchet MS"/>
                <a:cs typeface="Trebuchet MS"/>
              </a:rPr>
              <a:t>o</a:t>
            </a:r>
            <a:r>
              <a:rPr dirty="0" sz="2700" spc="-10">
                <a:latin typeface="Trebuchet MS"/>
                <a:cs typeface="Trebuchet MS"/>
              </a:rPr>
              <a:t>m</a:t>
            </a:r>
            <a:r>
              <a:rPr dirty="0" sz="2700" spc="-110">
                <a:latin typeface="Trebuchet MS"/>
                <a:cs typeface="Trebuchet MS"/>
              </a:rPr>
              <a:t>e</a:t>
            </a:r>
            <a:r>
              <a:rPr dirty="0" sz="2700">
                <a:latin typeface="Trebuchet MS"/>
                <a:cs typeface="Trebuchet MS"/>
              </a:rPr>
              <a:t>n</a:t>
            </a:r>
            <a:r>
              <a:rPr dirty="0" sz="2700" spc="100">
                <a:latin typeface="Trebuchet MS"/>
                <a:cs typeface="Trebuchet MS"/>
              </a:rPr>
              <a:t>o</a:t>
            </a:r>
            <a:r>
              <a:rPr dirty="0" sz="2700">
                <a:latin typeface="Trebuchet MS"/>
                <a:cs typeface="Trebuchet MS"/>
              </a:rPr>
              <a:t>n</a:t>
            </a:r>
            <a:endParaRPr sz="2700">
              <a:latin typeface="Trebuchet MS"/>
              <a:cs typeface="Trebuchet MS"/>
            </a:endParaRPr>
          </a:p>
          <a:p>
            <a:pPr marL="12700">
              <a:lnSpc>
                <a:spcPts val="3115"/>
              </a:lnSpc>
            </a:pPr>
            <a:r>
              <a:rPr dirty="0" sz="2700" spc="-25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60">
                <a:solidFill>
                  <a:srgbClr val="FFFFFF"/>
                </a:solidFill>
                <a:latin typeface="Trebuchet MS"/>
                <a:cs typeface="Trebuchet MS"/>
              </a:rPr>
              <a:t>this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presentation,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we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35">
                <a:solidFill>
                  <a:srgbClr val="FFFFFF"/>
                </a:solidFill>
                <a:latin typeface="Trebuchet MS"/>
                <a:cs typeface="Trebuchet MS"/>
              </a:rPr>
              <a:t>will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5">
                <a:solidFill>
                  <a:srgbClr val="FFFFFF"/>
                </a:solidFill>
                <a:latin typeface="Trebuchet MS"/>
                <a:cs typeface="Trebuchet MS"/>
              </a:rPr>
              <a:t>delve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45">
                <a:solidFill>
                  <a:srgbClr val="FFFFFF"/>
                </a:solidFill>
                <a:latin typeface="Trebuchet MS"/>
                <a:cs typeface="Trebuchet MS"/>
              </a:rPr>
              <a:t>into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endParaRPr sz="270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  <a:spcBef>
                <a:spcPts val="60"/>
              </a:spcBef>
            </a:pPr>
            <a:r>
              <a:rPr dirty="0" sz="2700" spc="1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8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2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8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425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3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5">
                <a:solidFill>
                  <a:srgbClr val="FFFFFF"/>
                </a:solidFill>
                <a:latin typeface="Trebuchet MS"/>
                <a:cs typeface="Trebuchet MS"/>
              </a:rPr>
              <a:t>x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 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8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75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6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700" spc="-39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9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3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5">
                <a:solidFill>
                  <a:srgbClr val="FFFFFF"/>
                </a:solidFill>
                <a:latin typeface="Trebuchet MS"/>
                <a:cs typeface="Trebuchet MS"/>
              </a:rPr>
              <a:t>x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8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35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55">
                <a:solidFill>
                  <a:srgbClr val="FFFFFF"/>
                </a:solidFill>
                <a:latin typeface="Trebuchet MS"/>
                <a:cs typeface="Trebuchet MS"/>
              </a:rPr>
              <a:t>ﬁ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8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20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ﬂ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19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700" spc="-11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700" spc="-8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 spc="-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700" spc="-14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70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70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7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70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70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70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700" spc="-17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700" spc="-120">
                <a:solidFill>
                  <a:srgbClr val="FFFFFF"/>
                </a:solidFill>
                <a:latin typeface="Trebuchet MS"/>
                <a:cs typeface="Trebuchet MS"/>
              </a:rPr>
              <a:t>c  </a:t>
            </a:r>
            <a:r>
              <a:rPr dirty="0" sz="2700" spc="-65">
                <a:solidFill>
                  <a:srgbClr val="FFFFFF"/>
                </a:solidFill>
                <a:latin typeface="Trebuchet MS"/>
                <a:cs typeface="Trebuchet MS"/>
              </a:rPr>
              <a:t>consumption.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9447299" y="2656741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135" y="2795250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2640780" y="0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304"/>
                  </a:moveTo>
                  <a:lnTo>
                    <a:pt x="4936274" y="2257501"/>
                  </a:lnTo>
                  <a:lnTo>
                    <a:pt x="3196717" y="3995813"/>
                  </a:lnTo>
                  <a:lnTo>
                    <a:pt x="3827462" y="4628616"/>
                  </a:lnTo>
                  <a:lnTo>
                    <a:pt x="5567019" y="2890304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27"/>
                  </a:lnTo>
                  <a:lnTo>
                    <a:pt x="5647220" y="504647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/>
          <p:nvPr/>
        </p:nvSpPr>
        <p:spPr>
          <a:xfrm>
            <a:off x="15062500" y="6674999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2000"/>
                </a:moveTo>
                <a:lnTo>
                  <a:pt x="386687" y="3612000"/>
                </a:lnTo>
                <a:lnTo>
                  <a:pt x="0" y="3225462"/>
                </a:lnTo>
                <a:lnTo>
                  <a:pt x="3224212" y="0"/>
                </a:lnTo>
                <a:lnTo>
                  <a:pt x="3225499" y="1287"/>
                </a:lnTo>
                <a:lnTo>
                  <a:pt x="3225499" y="3612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6" name="object 6"/>
          <p:cNvGrpSpPr/>
          <p:nvPr/>
        </p:nvGrpSpPr>
        <p:grpSpPr>
          <a:xfrm>
            <a:off x="11605456" y="815620"/>
            <a:ext cx="6682740" cy="8823325"/>
            <a:chOff x="11605456" y="815620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502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29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6" y="3266260"/>
              <a:ext cx="6372127" cy="6372127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935457" y="1243039"/>
            <a:ext cx="6427470" cy="7454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4700" spc="100"/>
              <a:t>What</a:t>
            </a:r>
            <a:r>
              <a:rPr dirty="0" sz="4700" spc="-15"/>
              <a:t> </a:t>
            </a:r>
            <a:r>
              <a:rPr dirty="0" sz="4700" spc="25"/>
              <a:t>is</a:t>
            </a:r>
            <a:r>
              <a:rPr dirty="0" sz="4700" spc="-15"/>
              <a:t> </a:t>
            </a:r>
            <a:r>
              <a:rPr dirty="0" sz="4700" spc="150"/>
              <a:t>a</a:t>
            </a:r>
            <a:r>
              <a:rPr dirty="0" sz="4700" spc="-10"/>
              <a:t> </a:t>
            </a:r>
            <a:r>
              <a:rPr dirty="0" sz="4700" spc="114"/>
              <a:t>Spotify</a:t>
            </a:r>
            <a:r>
              <a:rPr dirty="0" sz="4700" spc="-15"/>
              <a:t> </a:t>
            </a:r>
            <a:r>
              <a:rPr dirty="0" sz="4700" spc="155"/>
              <a:t>Clone?</a:t>
            </a:r>
            <a:endParaRPr sz="4700"/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170301" y="3060429"/>
            <a:ext cx="2005656" cy="380506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3982999" y="2976064"/>
            <a:ext cx="6365875" cy="4803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L="12700" marR="5080" indent="855344">
              <a:lnSpc>
                <a:spcPct val="100000"/>
              </a:lnSpc>
              <a:spcBef>
                <a:spcPts val="100"/>
              </a:spcBef>
            </a:pPr>
            <a:r>
              <a:rPr dirty="0" sz="2850" spc="5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125">
                <a:latin typeface="Trebuchet MS"/>
                <a:cs typeface="Trebuchet MS"/>
              </a:rPr>
              <a:t>S</a:t>
            </a:r>
            <a:r>
              <a:rPr dirty="0" sz="2850" spc="-50">
                <a:latin typeface="Trebuchet MS"/>
                <a:cs typeface="Trebuchet MS"/>
              </a:rPr>
              <a:t>p</a:t>
            </a:r>
            <a:r>
              <a:rPr dirty="0" sz="2850" spc="90">
                <a:latin typeface="Trebuchet MS"/>
                <a:cs typeface="Trebuchet MS"/>
              </a:rPr>
              <a:t>o</a:t>
            </a:r>
            <a:r>
              <a:rPr dirty="0" sz="2850" spc="-95">
                <a:latin typeface="Trebuchet MS"/>
                <a:cs typeface="Trebuchet MS"/>
              </a:rPr>
              <a:t>t</a:t>
            </a:r>
            <a:r>
              <a:rPr dirty="0" sz="2850" spc="-175">
                <a:latin typeface="Trebuchet MS"/>
                <a:cs typeface="Trebuchet MS"/>
              </a:rPr>
              <a:t>i</a:t>
            </a:r>
            <a:r>
              <a:rPr dirty="0" sz="2850" spc="-85">
                <a:latin typeface="Trebuchet MS"/>
                <a:cs typeface="Trebuchet MS"/>
              </a:rPr>
              <a:t>f</a:t>
            </a:r>
            <a:r>
              <a:rPr dirty="0" sz="2850" spc="10">
                <a:latin typeface="Trebuchet MS"/>
                <a:cs typeface="Trebuchet MS"/>
              </a:rPr>
              <a:t>y</a:t>
            </a:r>
            <a:r>
              <a:rPr dirty="0" sz="2850" spc="-210">
                <a:latin typeface="Trebuchet MS"/>
                <a:cs typeface="Trebuchet MS"/>
              </a:rPr>
              <a:t> </a:t>
            </a:r>
            <a:r>
              <a:rPr dirty="0" sz="2850" spc="-170">
                <a:latin typeface="Trebuchet MS"/>
                <a:cs typeface="Trebuchet MS"/>
              </a:rPr>
              <a:t>c</a:t>
            </a:r>
            <a:r>
              <a:rPr dirty="0" sz="2850" spc="-204">
                <a:latin typeface="Trebuchet MS"/>
                <a:cs typeface="Trebuchet MS"/>
              </a:rPr>
              <a:t>l</a:t>
            </a:r>
            <a:r>
              <a:rPr dirty="0" sz="2850" spc="105">
                <a:latin typeface="Trebuchet MS"/>
                <a:cs typeface="Trebuchet MS"/>
              </a:rPr>
              <a:t>o</a:t>
            </a:r>
            <a:r>
              <a:rPr dirty="0" sz="2850">
                <a:latin typeface="Trebuchet MS"/>
                <a:cs typeface="Trebuchet MS"/>
              </a:rPr>
              <a:t>n</a:t>
            </a:r>
            <a:r>
              <a:rPr dirty="0" sz="2850" spc="-114">
                <a:latin typeface="Trebuchet MS"/>
                <a:cs typeface="Trebuchet MS"/>
              </a:rPr>
              <a:t>e</a:t>
            </a:r>
            <a:r>
              <a:rPr dirty="0" sz="2850" spc="-210">
                <a:latin typeface="Trebuchet MS"/>
                <a:cs typeface="Trebuchet MS"/>
              </a:rPr>
              <a:t> 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9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75">
                <a:solidFill>
                  <a:srgbClr val="FFFFFF"/>
                </a:solidFill>
                <a:latin typeface="Trebuchet MS"/>
                <a:cs typeface="Trebuchet MS"/>
              </a:rPr>
              <a:t>g  </a:t>
            </a:r>
            <a:r>
              <a:rPr dirty="0" sz="285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11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 spc="-19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4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dirty="0" sz="285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8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10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1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50" spc="9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50" spc="5">
                <a:solidFill>
                  <a:srgbClr val="FFFFFF"/>
                </a:solidFill>
                <a:latin typeface="Trebuchet MS"/>
                <a:cs typeface="Trebuchet MS"/>
              </a:rPr>
              <a:t>y  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50">
                <a:solidFill>
                  <a:srgbClr val="FFFFFF"/>
                </a:solidFill>
                <a:latin typeface="Trebuchet MS"/>
                <a:cs typeface="Trebuchet MS"/>
              </a:rPr>
              <a:t>pp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18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41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2850" spc="-25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0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8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130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3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35">
                <a:solidFill>
                  <a:srgbClr val="FFFFFF"/>
                </a:solidFill>
                <a:latin typeface="Trebuchet MS"/>
                <a:cs typeface="Trebuchet MS"/>
              </a:rPr>
              <a:t>x</a:t>
            </a:r>
            <a:r>
              <a:rPr dirty="0" sz="285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45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1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10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1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75">
                <a:solidFill>
                  <a:srgbClr val="FFFFFF"/>
                </a:solidFill>
                <a:latin typeface="Trebuchet MS"/>
                <a:cs typeface="Trebuchet MS"/>
              </a:rPr>
              <a:t>o  </a:t>
            </a:r>
            <a:r>
              <a:rPr dirty="0" sz="2850" spc="-130">
                <a:solidFill>
                  <a:srgbClr val="FFFFFF"/>
                </a:solidFill>
                <a:latin typeface="Trebuchet MS"/>
                <a:cs typeface="Trebuchet MS"/>
              </a:rPr>
              <a:t>discover, stream, </a:t>
            </a:r>
            <a:r>
              <a:rPr dirty="0" sz="2850" spc="-4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dirty="0" sz="2850" spc="-130">
                <a:solidFill>
                  <a:srgbClr val="FFFFFF"/>
                </a:solidFill>
                <a:latin typeface="Trebuchet MS"/>
                <a:cs typeface="Trebuchet MS"/>
              </a:rPr>
              <a:t>create </a:t>
            </a:r>
            <a:r>
              <a:rPr dirty="0" sz="2850" spc="-85">
                <a:solidFill>
                  <a:srgbClr val="FFFFFF"/>
                </a:solidFill>
                <a:latin typeface="Trebuchet MS"/>
                <a:cs typeface="Trebuchet MS"/>
              </a:rPr>
              <a:t>playlists 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dirty="0" sz="2850" spc="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10">
                <a:solidFill>
                  <a:srgbClr val="FFFFFF"/>
                </a:solidFill>
                <a:latin typeface="Trebuchet MS"/>
                <a:cs typeface="Trebuchet MS"/>
              </a:rPr>
              <a:t>their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85">
                <a:solidFill>
                  <a:srgbClr val="FFFFFF"/>
                </a:solidFill>
                <a:latin typeface="Trebuchet MS"/>
                <a:cs typeface="Trebuchet MS"/>
              </a:rPr>
              <a:t>favorite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25">
                <a:solidFill>
                  <a:srgbClr val="FFFFFF"/>
                </a:solidFill>
                <a:latin typeface="Trebuchet MS"/>
                <a:cs typeface="Trebuchet MS"/>
              </a:rPr>
              <a:t>songs.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5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40">
                <a:solidFill>
                  <a:srgbClr val="FFFFFF"/>
                </a:solidFill>
                <a:latin typeface="Trebuchet MS"/>
                <a:cs typeface="Trebuchet MS"/>
              </a:rPr>
              <a:t>vast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library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dirty="0" sz="2850" spc="-84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-45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11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10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45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4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dirty="0" sz="285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65">
                <a:solidFill>
                  <a:srgbClr val="FFFFFF"/>
                </a:solidFill>
                <a:latin typeface="Trebuchet MS"/>
                <a:cs typeface="Trebuchet MS"/>
              </a:rPr>
              <a:t>z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5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9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-1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5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45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1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50" spc="9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50" spc="5">
                <a:solidFill>
                  <a:srgbClr val="FFFFFF"/>
                </a:solidFill>
                <a:latin typeface="Trebuchet MS"/>
                <a:cs typeface="Trebuchet MS"/>
              </a:rPr>
              <a:t>y  </a:t>
            </a:r>
            <a:r>
              <a:rPr dirty="0" sz="28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850" spc="-8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9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65">
                <a:solidFill>
                  <a:srgbClr val="FFFFFF"/>
                </a:solidFill>
                <a:latin typeface="Trebuchet MS"/>
                <a:cs typeface="Trebuchet MS"/>
              </a:rPr>
              <a:t>z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5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9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850" spc="-8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5">
                <a:solidFill>
                  <a:srgbClr val="FFFFFF"/>
                </a:solidFill>
                <a:latin typeface="Trebuchet MS"/>
                <a:cs typeface="Trebuchet MS"/>
              </a:rPr>
              <a:t>y  </a:t>
            </a:r>
            <a:r>
              <a:rPr dirty="0" sz="285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-5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 spc="-204">
                <a:solidFill>
                  <a:srgbClr val="FFFFFF"/>
                </a:solidFill>
                <a:latin typeface="Trebuchet MS"/>
                <a:cs typeface="Trebuchet MS"/>
              </a:rPr>
              <a:t>cc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7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55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14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50" spc="-409">
                <a:solidFill>
                  <a:srgbClr val="FFFFFF"/>
                </a:solidFill>
                <a:latin typeface="Trebuchet MS"/>
                <a:cs typeface="Trebuchet MS"/>
              </a:rPr>
              <a:t>j</a:t>
            </a:r>
            <a:r>
              <a:rPr dirty="0" sz="2850" spc="9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50" spc="1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50" spc="-2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50" spc="-6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5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50" spc="-17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50" spc="-41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2850"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6332874" y="2645489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13" name="object 13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4" name="object 14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0" y="6216955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8" y="4070044"/>
                  </a:moveTo>
                  <a:lnTo>
                    <a:pt x="0" y="4070044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8" y="407004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499" y="0"/>
            <a:ext cx="7620634" cy="5420995"/>
            <a:chOff x="10667499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0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19"/>
                  </a:moveTo>
                  <a:lnTo>
                    <a:pt x="1738312" y="1965261"/>
                  </a:lnTo>
                  <a:lnTo>
                    <a:pt x="0" y="3703574"/>
                  </a:lnTo>
                  <a:lnTo>
                    <a:pt x="1200556" y="4906632"/>
                  </a:lnTo>
                  <a:lnTo>
                    <a:pt x="2938869" y="3168319"/>
                  </a:lnTo>
                  <a:close/>
                </a:path>
                <a:path w="7082790" h="5093970">
                  <a:moveTo>
                    <a:pt x="7082752" y="558800"/>
                  </a:moveTo>
                  <a:lnTo>
                    <a:pt x="6523952" y="0"/>
                  </a:lnTo>
                  <a:lnTo>
                    <a:pt x="3813962" y="0"/>
                  </a:lnTo>
                  <a:lnTo>
                    <a:pt x="1944751" y="1869224"/>
                  </a:lnTo>
                  <a:lnTo>
                    <a:pt x="5168963" y="5093424"/>
                  </a:lnTo>
                  <a:lnTo>
                    <a:pt x="7082752" y="3179635"/>
                  </a:lnTo>
                  <a:lnTo>
                    <a:pt x="7082752" y="55880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0667499" y="1430001"/>
              <a:ext cx="2371725" cy="2371725"/>
            </a:xfrm>
            <a:custGeom>
              <a:avLst/>
              <a:gdLst/>
              <a:ahLst/>
              <a:cxnLst/>
              <a:rect l="l" t="t" r="r" b="b"/>
              <a:pathLst>
                <a:path w="2371725" h="2371725">
                  <a:moveTo>
                    <a:pt x="632795" y="2371108"/>
                  </a:moveTo>
                  <a:lnTo>
                    <a:pt x="0" y="1738312"/>
                  </a:lnTo>
                  <a:lnTo>
                    <a:pt x="1738312" y="0"/>
                  </a:lnTo>
                  <a:lnTo>
                    <a:pt x="2371108" y="630294"/>
                  </a:lnTo>
                  <a:lnTo>
                    <a:pt x="632795" y="237110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6535002" y="3474688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94730" y="1946162"/>
                  </a:moveTo>
                  <a:lnTo>
                    <a:pt x="0" y="1751433"/>
                  </a:lnTo>
                  <a:lnTo>
                    <a:pt x="1752996" y="0"/>
                  </a:lnTo>
                  <a:lnTo>
                    <a:pt x="1752996" y="386504"/>
                  </a:lnTo>
                  <a:lnTo>
                    <a:pt x="194730" y="1946162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7"/>
            <a:ext cx="7192645" cy="6224270"/>
            <a:chOff x="0" y="4062767"/>
            <a:chExt cx="719264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8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4354489" y="3485130"/>
                  </a:moveTo>
                  <a:lnTo>
                    <a:pt x="0" y="3485130"/>
                  </a:lnTo>
                  <a:lnTo>
                    <a:pt x="0" y="1391804"/>
                  </a:lnTo>
                  <a:lnTo>
                    <a:pt x="1392344" y="0"/>
                  </a:lnTo>
                  <a:lnTo>
                    <a:pt x="4616557" y="3222961"/>
                  </a:lnTo>
                  <a:lnTo>
                    <a:pt x="4354489" y="3485130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4062767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3851849"/>
                  </a:moveTo>
                  <a:lnTo>
                    <a:pt x="0" y="0"/>
                  </a:lnTo>
                  <a:lnTo>
                    <a:pt x="1925924" y="1925924"/>
                  </a:lnTo>
                  <a:lnTo>
                    <a:pt x="0" y="38518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47652" y="4143218"/>
              <a:ext cx="2844836" cy="340453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653183" y="2409721"/>
            <a:ext cx="8968105" cy="9626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150" spc="165"/>
              <a:t>The</a:t>
            </a:r>
            <a:r>
              <a:rPr dirty="0" sz="6150" spc="-30"/>
              <a:t> </a:t>
            </a:r>
            <a:r>
              <a:rPr dirty="0" sz="6150" spc="50"/>
              <a:t>Rise</a:t>
            </a:r>
            <a:r>
              <a:rPr dirty="0" sz="6150" spc="-25"/>
              <a:t> </a:t>
            </a:r>
            <a:r>
              <a:rPr dirty="0" sz="6150" spc="165"/>
              <a:t>of</a:t>
            </a:r>
            <a:r>
              <a:rPr dirty="0" sz="6150" spc="-25"/>
              <a:t> </a:t>
            </a:r>
            <a:r>
              <a:rPr dirty="0" sz="6150" spc="140"/>
              <a:t>Spotify</a:t>
            </a:r>
            <a:r>
              <a:rPr dirty="0" sz="6150" spc="-25"/>
              <a:t> </a:t>
            </a:r>
            <a:r>
              <a:rPr dirty="0" sz="6150" spc="114"/>
              <a:t>Clones</a:t>
            </a:r>
            <a:endParaRPr sz="6150"/>
          </a:p>
        </p:txBody>
      </p:sp>
      <p:sp>
        <p:nvSpPr>
          <p:cNvPr id="11" name="object 11"/>
          <p:cNvSpPr txBox="1"/>
          <p:nvPr/>
        </p:nvSpPr>
        <p:spPr>
          <a:xfrm>
            <a:off x="3664486" y="4066397"/>
            <a:ext cx="5958840" cy="3909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L="12700" marR="5080" indent="57150">
              <a:lnSpc>
                <a:spcPct val="99900"/>
              </a:lnSpc>
              <a:spcBef>
                <a:spcPts val="100"/>
              </a:spcBef>
            </a:pP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90">
                <a:latin typeface="Trebuchet MS"/>
                <a:cs typeface="Trebuchet MS"/>
              </a:rPr>
              <a:t>rise</a:t>
            </a:r>
            <a:r>
              <a:rPr dirty="0" sz="2550" spc="-185">
                <a:latin typeface="Trebuchet MS"/>
                <a:cs typeface="Trebuchet MS"/>
              </a:rPr>
              <a:t> </a:t>
            </a:r>
            <a:r>
              <a:rPr dirty="0" sz="2550" spc="-5">
                <a:latin typeface="Trebuchet MS"/>
                <a:cs typeface="Trebuchet MS"/>
              </a:rPr>
              <a:t>of</a:t>
            </a:r>
            <a:r>
              <a:rPr dirty="0" sz="2550" spc="-185">
                <a:latin typeface="Trebuchet MS"/>
                <a:cs typeface="Trebuchet MS"/>
              </a:rPr>
              <a:t> </a:t>
            </a:r>
            <a:r>
              <a:rPr dirty="0" sz="2550" spc="-25">
                <a:latin typeface="Trebuchet MS"/>
                <a:cs typeface="Trebuchet MS"/>
              </a:rPr>
              <a:t>Spotify</a:t>
            </a:r>
            <a:r>
              <a:rPr dirty="0" sz="2550" spc="-180">
                <a:latin typeface="Trebuchet MS"/>
                <a:cs typeface="Trebuchet MS"/>
              </a:rPr>
              <a:t> </a:t>
            </a:r>
            <a:r>
              <a:rPr dirty="0" sz="2550" spc="-55">
                <a:latin typeface="Trebuchet MS"/>
                <a:cs typeface="Trebuchet MS"/>
              </a:rPr>
              <a:t>clones</a:t>
            </a:r>
            <a:r>
              <a:rPr dirty="0" sz="2550" spc="-185">
                <a:latin typeface="Trebuchet MS"/>
                <a:cs typeface="Trebuchet MS"/>
              </a:rPr>
              <a:t> </a:t>
            </a:r>
            <a:r>
              <a:rPr dirty="0" sz="2550" spc="-75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75">
                <a:solidFill>
                  <a:srgbClr val="FFFFFF"/>
                </a:solidFill>
                <a:latin typeface="Trebuchet MS"/>
                <a:cs typeface="Trebuchet MS"/>
              </a:rPr>
              <a:t>be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90">
                <a:solidFill>
                  <a:srgbClr val="FFFFFF"/>
                </a:solidFill>
                <a:latin typeface="Trebuchet MS"/>
                <a:cs typeface="Trebuchet MS"/>
              </a:rPr>
              <a:t>attributed </a:t>
            </a:r>
            <a:r>
              <a:rPr dirty="0" sz="2550" spc="-7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0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9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15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550" spc="-17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9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550" spc="9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 spc="-13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550" spc="9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70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dirty="0" sz="2550" spc="-4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dirty="0" sz="2550" spc="-80">
                <a:solidFill>
                  <a:srgbClr val="FFFFFF"/>
                </a:solidFill>
                <a:latin typeface="Trebuchet MS"/>
                <a:cs typeface="Trebuchet MS"/>
              </a:rPr>
              <a:t>affordable </a:t>
            </a:r>
            <a:r>
              <a:rPr dirty="0" sz="2550" spc="-70">
                <a:solidFill>
                  <a:srgbClr val="FFFFFF"/>
                </a:solidFill>
                <a:latin typeface="Trebuchet MS"/>
                <a:cs typeface="Trebuchet MS"/>
              </a:rPr>
              <a:t>music </a:t>
            </a:r>
            <a:r>
              <a:rPr dirty="0" sz="2550" spc="-55">
                <a:solidFill>
                  <a:srgbClr val="FFFFFF"/>
                </a:solidFill>
                <a:latin typeface="Trebuchet MS"/>
                <a:cs typeface="Trebuchet MS"/>
              </a:rPr>
              <a:t>streaming </a:t>
            </a:r>
            <a:r>
              <a:rPr dirty="0" sz="2550" spc="-110">
                <a:solidFill>
                  <a:srgbClr val="FFFFFF"/>
                </a:solidFill>
                <a:latin typeface="Trebuchet MS"/>
                <a:cs typeface="Trebuchet MS"/>
              </a:rPr>
              <a:t>services. 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5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550" spc="9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550" spc="-8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9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45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550" spc="9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 spc="-45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55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 spc="-13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550" spc="-5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0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65">
                <a:solidFill>
                  <a:srgbClr val="FFFFFF"/>
                </a:solidFill>
                <a:latin typeface="Trebuchet MS"/>
                <a:cs typeface="Trebuchet MS"/>
              </a:rPr>
              <a:t>o  </a:t>
            </a:r>
            <a:r>
              <a:rPr dirty="0" sz="2550" spc="-95">
                <a:solidFill>
                  <a:srgbClr val="FFFFFF"/>
                </a:solidFill>
                <a:latin typeface="Trebuchet MS"/>
                <a:cs typeface="Trebuchet MS"/>
              </a:rPr>
              <a:t>their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25">
                <a:solidFill>
                  <a:srgbClr val="FFFFFF"/>
                </a:solidFill>
                <a:latin typeface="Trebuchet MS"/>
                <a:cs typeface="Trebuchet MS"/>
              </a:rPr>
              <a:t>accessibility,</a:t>
            </a:r>
            <a:r>
              <a:rPr dirty="0" sz="25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60">
                <a:solidFill>
                  <a:srgbClr val="FFFFFF"/>
                </a:solidFill>
                <a:latin typeface="Trebuchet MS"/>
                <a:cs typeface="Trebuchet MS"/>
              </a:rPr>
              <a:t>extensive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70">
                <a:solidFill>
                  <a:srgbClr val="FFFFFF"/>
                </a:solidFill>
                <a:latin typeface="Trebuchet MS"/>
                <a:cs typeface="Trebuchet MS"/>
              </a:rPr>
              <a:t>music</a:t>
            </a:r>
            <a:r>
              <a:rPr dirty="0" sz="2550" spc="-1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catalogs, </a:t>
            </a:r>
            <a:r>
              <a:rPr dirty="0" sz="2550" spc="-7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10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9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550" spc="-15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 spc="9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1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8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14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dirty="0" sz="2550" spc="-120">
                <a:solidFill>
                  <a:srgbClr val="FFFFFF"/>
                </a:solidFill>
                <a:latin typeface="Trebuchet MS"/>
                <a:cs typeface="Trebuchet MS"/>
              </a:rPr>
              <a:t>devices. </a:t>
            </a:r>
            <a:r>
              <a:rPr dirty="0" sz="2550" spc="-45">
                <a:solidFill>
                  <a:srgbClr val="FFFFFF"/>
                </a:solidFill>
                <a:latin typeface="Trebuchet MS"/>
                <a:cs typeface="Trebuchet MS"/>
              </a:rPr>
              <a:t>They </a:t>
            </a:r>
            <a:r>
              <a:rPr dirty="0" sz="2550" spc="-50">
                <a:solidFill>
                  <a:srgbClr val="FFFFFF"/>
                </a:solidFill>
                <a:latin typeface="Trebuchet MS"/>
                <a:cs typeface="Trebuchet MS"/>
              </a:rPr>
              <a:t>have </a:t>
            </a:r>
            <a:r>
              <a:rPr dirty="0" sz="2550" spc="-75">
                <a:solidFill>
                  <a:srgbClr val="FFFFFF"/>
                </a:solidFill>
                <a:latin typeface="Trebuchet MS"/>
                <a:cs typeface="Trebuchet MS"/>
              </a:rPr>
              <a:t>disrupted 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traditional </a:t>
            </a:r>
            <a:r>
              <a:rPr dirty="0" sz="2550" spc="-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70">
                <a:solidFill>
                  <a:srgbClr val="FFFFFF"/>
                </a:solidFill>
                <a:latin typeface="Trebuchet MS"/>
                <a:cs typeface="Trebuchet MS"/>
              </a:rPr>
              <a:t>music distribution </a:t>
            </a:r>
            <a:r>
              <a:rPr dirty="0" sz="2550" spc="-100">
                <a:solidFill>
                  <a:srgbClr val="FFFFFF"/>
                </a:solidFill>
                <a:latin typeface="Trebuchet MS"/>
                <a:cs typeface="Trebuchet MS"/>
              </a:rPr>
              <a:t>channels, </a:t>
            </a:r>
            <a:r>
              <a:rPr dirty="0" sz="2550" spc="-60">
                <a:solidFill>
                  <a:srgbClr val="FFFFFF"/>
                </a:solidFill>
                <a:latin typeface="Trebuchet MS"/>
                <a:cs typeface="Trebuchet MS"/>
              </a:rPr>
              <a:t>enabling </a:t>
            </a:r>
            <a:r>
              <a:rPr dirty="0" sz="2550" spc="-45">
                <a:solidFill>
                  <a:srgbClr val="FFFFFF"/>
                </a:solidFill>
                <a:latin typeface="Trebuchet MS"/>
                <a:cs typeface="Trebuchet MS"/>
              </a:rPr>
              <a:t>users </a:t>
            </a:r>
            <a:r>
              <a:rPr dirty="0" sz="2550" spc="-7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0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9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x</a:t>
            </a:r>
            <a:r>
              <a:rPr dirty="0" sz="2550" spc="-45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550" spc="9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 spc="-17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5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 spc="-2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3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15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9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7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9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17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-35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 spc="-13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3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550" spc="-17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9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5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10">
                <a:solidFill>
                  <a:srgbClr val="FFFFFF"/>
                </a:solidFill>
                <a:latin typeface="Trebuchet MS"/>
                <a:cs typeface="Trebuchet MS"/>
              </a:rPr>
              <a:t>yw</a:t>
            </a:r>
            <a:r>
              <a:rPr dirty="0" sz="2550" spc="-5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17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40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550" spc="-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550" spc="-6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55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550" spc="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550" spc="-8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550" spc="-16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550" spc="-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55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550" spc="-375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2550"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610044" y="3735823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92749" y="3321654"/>
            <a:ext cx="6372126" cy="63721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3"/>
                </a:moveTo>
                <a:lnTo>
                  <a:pt x="0" y="1841653"/>
                </a:lnTo>
                <a:lnTo>
                  <a:pt x="0" y="19848"/>
                </a:lnTo>
                <a:lnTo>
                  <a:pt x="19848" y="0"/>
                </a:lnTo>
                <a:lnTo>
                  <a:pt x="1634971" y="0"/>
                </a:lnTo>
                <a:lnTo>
                  <a:pt x="2565721" y="930749"/>
                </a:lnTo>
                <a:lnTo>
                  <a:pt x="827410" y="2669063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4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0" y="3922066"/>
                  </a:moveTo>
                  <a:lnTo>
                    <a:pt x="698124" y="3922066"/>
                  </a:lnTo>
                  <a:lnTo>
                    <a:pt x="0" y="3224211"/>
                  </a:lnTo>
                  <a:lnTo>
                    <a:pt x="3225461" y="0"/>
                  </a:lnTo>
                  <a:lnTo>
                    <a:pt x="6448424" y="3224211"/>
                  </a:lnTo>
                  <a:lnTo>
                    <a:pt x="5750840" y="3922066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2994934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8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4" y="0"/>
              <a:ext cx="6372127" cy="6049466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7716520">
              <a:lnSpc>
                <a:spcPct val="100000"/>
              </a:lnSpc>
              <a:spcBef>
                <a:spcPts val="100"/>
              </a:spcBef>
            </a:pPr>
            <a:r>
              <a:rPr dirty="0" spc="45"/>
              <a:t>Features</a:t>
            </a:r>
            <a:r>
              <a:rPr dirty="0" spc="-25"/>
              <a:t> </a:t>
            </a:r>
            <a:r>
              <a:rPr dirty="0" spc="160"/>
              <a:t>of</a:t>
            </a:r>
            <a:r>
              <a:rPr dirty="0" spc="-25"/>
              <a:t> </a:t>
            </a:r>
            <a:r>
              <a:rPr dirty="0" spc="135"/>
              <a:t>Spotify</a:t>
            </a:r>
            <a:r>
              <a:rPr dirty="0" spc="-25"/>
              <a:t> </a:t>
            </a:r>
            <a:r>
              <a:rPr dirty="0" spc="110"/>
              <a:t>Clones</a:t>
            </a: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490181" y="3396985"/>
            <a:ext cx="1284054" cy="301823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8620349" y="3309827"/>
            <a:ext cx="6958330" cy="5376545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marL="12700" marR="53340">
              <a:lnSpc>
                <a:spcPct val="101299"/>
              </a:lnSpc>
              <a:spcBef>
                <a:spcPts val="80"/>
              </a:spcBef>
            </a:pPr>
            <a:r>
              <a:rPr dirty="0" sz="2900" spc="14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90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9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900" spc="-11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14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17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114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110">
                <a:latin typeface="Trebuchet MS"/>
                <a:cs typeface="Trebuchet MS"/>
              </a:rPr>
              <a:t>f</a:t>
            </a:r>
            <a:r>
              <a:rPr dirty="0" sz="2900" spc="-105">
                <a:latin typeface="Trebuchet MS"/>
                <a:cs typeface="Trebuchet MS"/>
              </a:rPr>
              <a:t>e</a:t>
            </a:r>
            <a:r>
              <a:rPr dirty="0" sz="2900" spc="-60">
                <a:latin typeface="Trebuchet MS"/>
                <a:cs typeface="Trebuchet MS"/>
              </a:rPr>
              <a:t>a</a:t>
            </a:r>
            <a:r>
              <a:rPr dirty="0" sz="2900" spc="-90">
                <a:latin typeface="Trebuchet MS"/>
                <a:cs typeface="Trebuchet MS"/>
              </a:rPr>
              <a:t>t</a:t>
            </a:r>
            <a:r>
              <a:rPr dirty="0" sz="2900" spc="-50">
                <a:latin typeface="Trebuchet MS"/>
                <a:cs typeface="Trebuchet MS"/>
              </a:rPr>
              <a:t>u</a:t>
            </a:r>
            <a:r>
              <a:rPr dirty="0" sz="2900" spc="-190">
                <a:latin typeface="Trebuchet MS"/>
                <a:cs typeface="Trebuchet MS"/>
              </a:rPr>
              <a:t>r</a:t>
            </a:r>
            <a:r>
              <a:rPr dirty="0" sz="2900" spc="-105">
                <a:latin typeface="Trebuchet MS"/>
                <a:cs typeface="Trebuchet MS"/>
              </a:rPr>
              <a:t>e</a:t>
            </a:r>
            <a:r>
              <a:rPr dirty="0" sz="2900" spc="45">
                <a:latin typeface="Trebuchet MS"/>
                <a:cs typeface="Trebuchet MS"/>
              </a:rPr>
              <a:t>s</a:t>
            </a:r>
            <a:r>
              <a:rPr dirty="0" sz="2900" spc="-204">
                <a:latin typeface="Trebuchet MS"/>
                <a:cs typeface="Trebuchet MS"/>
              </a:rPr>
              <a:t> 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75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enhance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65">
                <a:solidFill>
                  <a:srgbClr val="FFFFFF"/>
                </a:solidFill>
                <a:latin typeface="Trebuchet MS"/>
                <a:cs typeface="Trebuchet MS"/>
              </a:rPr>
              <a:t>music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50">
                <a:solidFill>
                  <a:srgbClr val="FFFFFF"/>
                </a:solidFill>
                <a:latin typeface="Trebuchet MS"/>
                <a:cs typeface="Trebuchet MS"/>
              </a:rPr>
              <a:t>streaming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125">
                <a:solidFill>
                  <a:srgbClr val="FFFFFF"/>
                </a:solidFill>
                <a:latin typeface="Trebuchet MS"/>
                <a:cs typeface="Trebuchet MS"/>
              </a:rPr>
              <a:t>experience.</a:t>
            </a:r>
            <a:endParaRPr sz="2900">
              <a:latin typeface="Trebuchet MS"/>
              <a:cs typeface="Trebuchet MS"/>
            </a:endParaRPr>
          </a:p>
          <a:p>
            <a:pPr marL="12700" marR="5080">
              <a:lnSpc>
                <a:spcPct val="100899"/>
              </a:lnSpc>
              <a:spcBef>
                <a:spcPts val="10"/>
              </a:spcBef>
            </a:pP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14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80">
                <a:solidFill>
                  <a:srgbClr val="FFFFFF"/>
                </a:solidFill>
                <a:latin typeface="Trebuchet MS"/>
                <a:cs typeface="Trebuchet MS"/>
              </a:rPr>
              <a:t>so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55">
                <a:solidFill>
                  <a:srgbClr val="FFFFFF"/>
                </a:solidFill>
                <a:latin typeface="Trebuchet MS"/>
                <a:cs typeface="Trebuchet MS"/>
              </a:rPr>
              <a:t>z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7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20">
                <a:solidFill>
                  <a:srgbClr val="FFFFFF"/>
                </a:solidFill>
                <a:latin typeface="Trebuchet MS"/>
                <a:cs typeface="Trebuchet MS"/>
              </a:rPr>
              <a:t>st</a:t>
            </a:r>
            <a:r>
              <a:rPr dirty="0" sz="2900" spc="-180">
                <a:solidFill>
                  <a:srgbClr val="FFFFFF"/>
                </a:solidFill>
                <a:latin typeface="Trebuchet MS"/>
                <a:cs typeface="Trebuchet MS"/>
              </a:rPr>
              <a:t>s,  </a:t>
            </a:r>
            <a:r>
              <a:rPr dirty="0" sz="2900" spc="-70">
                <a:solidFill>
                  <a:srgbClr val="FFFFFF"/>
                </a:solidFill>
                <a:latin typeface="Trebuchet MS"/>
                <a:cs typeface="Trebuchet MS"/>
              </a:rPr>
              <a:t>algorithmic recommendations, 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ofﬂine </a:t>
            </a:r>
            <a:r>
              <a:rPr dirty="0" sz="2900" spc="-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3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114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900" spc="-45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25">
                <a:solidFill>
                  <a:srgbClr val="FFFFFF"/>
                </a:solidFill>
                <a:latin typeface="Trebuchet MS"/>
                <a:cs typeface="Trebuchet MS"/>
              </a:rPr>
              <a:t>sh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14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114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900" spc="-45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-19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50">
                <a:solidFill>
                  <a:srgbClr val="FFFFFF"/>
                </a:solidFill>
                <a:latin typeface="Trebuchet MS"/>
                <a:cs typeface="Trebuchet MS"/>
              </a:rPr>
              <a:t>ss-  </a:t>
            </a:r>
            <a:r>
              <a:rPr dirty="0" sz="2900" spc="-65">
                <a:solidFill>
                  <a:srgbClr val="FFFFFF"/>
                </a:solidFill>
                <a:latin typeface="Trebuchet MS"/>
                <a:cs typeface="Trebuchet MS"/>
              </a:rPr>
              <a:t>platform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synchronization.</a:t>
            </a:r>
            <a:r>
              <a:rPr dirty="0" sz="29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5">
                <a:solidFill>
                  <a:srgbClr val="FFFFFF"/>
                </a:solidFill>
                <a:latin typeface="Trebuchet MS"/>
                <a:cs typeface="Trebuchet MS"/>
              </a:rPr>
              <a:t>Users</a:t>
            </a:r>
            <a:r>
              <a:rPr dirty="0" sz="29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75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dirty="0" sz="29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70">
                <a:solidFill>
                  <a:srgbClr val="FFFFFF"/>
                </a:solidFill>
                <a:latin typeface="Trebuchet MS"/>
                <a:cs typeface="Trebuchet MS"/>
              </a:rPr>
              <a:t>explore </a:t>
            </a:r>
            <a:r>
              <a:rPr dirty="0" sz="2900" spc="-8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900" spc="-17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7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-45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5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14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35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14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20">
                <a:solidFill>
                  <a:srgbClr val="FFFFFF"/>
                </a:solidFill>
                <a:latin typeface="Trebuchet MS"/>
                <a:cs typeface="Trebuchet MS"/>
              </a:rPr>
              <a:t>st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s,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3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409">
                <a:solidFill>
                  <a:srgbClr val="FFFFFF"/>
                </a:solidFill>
                <a:latin typeface="Trebuchet MS"/>
                <a:cs typeface="Trebuchet MS"/>
              </a:rPr>
              <a:t>j</a:t>
            </a:r>
            <a:r>
              <a:rPr dirty="0" sz="290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114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9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900" spc="75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dirty="0" sz="2900" spc="-45">
                <a:solidFill>
                  <a:srgbClr val="FFFFFF"/>
                </a:solidFill>
                <a:latin typeface="Trebuchet MS"/>
                <a:cs typeface="Trebuchet MS"/>
              </a:rPr>
              <a:t>q</a:t>
            </a:r>
            <a:r>
              <a:rPr dirty="0" sz="290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5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20">
                <a:solidFill>
                  <a:srgbClr val="FFFFFF"/>
                </a:solidFill>
                <a:latin typeface="Trebuchet MS"/>
                <a:cs typeface="Trebuchet MS"/>
              </a:rPr>
              <a:t>st</a:t>
            </a:r>
            <a:r>
              <a:rPr dirty="0" sz="2900" spc="-19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114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900" spc="-42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2900">
              <a:latin typeface="Trebuchet MS"/>
              <a:cs typeface="Trebuchet MS"/>
            </a:endParaRPr>
          </a:p>
          <a:p>
            <a:pPr marL="12700" marR="459740">
              <a:lnSpc>
                <a:spcPts val="3529"/>
              </a:lnSpc>
              <a:spcBef>
                <a:spcPts val="10"/>
              </a:spcBef>
            </a:pPr>
            <a:r>
              <a:rPr dirty="0" sz="2900" spc="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dd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900" spc="-45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14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90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9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8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900" spc="-19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1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-75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interactive </a:t>
            </a:r>
            <a:r>
              <a:rPr dirty="0" sz="2900" spc="-85">
                <a:solidFill>
                  <a:srgbClr val="FFFFFF"/>
                </a:solidFill>
                <a:latin typeface="Trebuchet MS"/>
                <a:cs typeface="Trebuchet MS"/>
              </a:rPr>
              <a:t>features </a:t>
            </a:r>
            <a:r>
              <a:rPr dirty="0" sz="2900" spc="-140">
                <a:solidFill>
                  <a:srgbClr val="FFFFFF"/>
                </a:solidFill>
                <a:latin typeface="Trebuchet MS"/>
                <a:cs typeface="Trebuchet MS"/>
              </a:rPr>
              <a:t>like 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lyrics </a:t>
            </a:r>
            <a:r>
              <a:rPr dirty="0" sz="2900" spc="-125">
                <a:solidFill>
                  <a:srgbClr val="FFFFFF"/>
                </a:solidFill>
                <a:latin typeface="Trebuchet MS"/>
                <a:cs typeface="Trebuchet MS"/>
              </a:rPr>
              <a:t>display, </a:t>
            </a:r>
            <a:r>
              <a:rPr dirty="0" sz="2900" spc="-12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20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20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14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10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70">
                <a:solidFill>
                  <a:srgbClr val="FFFFFF"/>
                </a:solidFill>
                <a:latin typeface="Trebuchet MS"/>
                <a:cs typeface="Trebuchet MS"/>
              </a:rPr>
              <a:t>ﬁ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s,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20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4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-17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-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900" spc="-75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2900" spc="-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7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4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204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900" spc="-16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900" spc="-19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900" spc="-10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900" spc="-6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900" spc="-9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900" spc="-17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900" spc="12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9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900" spc="-42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2900">
              <a:latin typeface="Trebuchet MS"/>
              <a:cs typeface="Trebuchet M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588499" y="2830477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499" y="0"/>
            <a:ext cx="7620634" cy="5420995"/>
            <a:chOff x="10667499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0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19"/>
                  </a:moveTo>
                  <a:lnTo>
                    <a:pt x="1738312" y="1965261"/>
                  </a:lnTo>
                  <a:lnTo>
                    <a:pt x="0" y="3703574"/>
                  </a:lnTo>
                  <a:lnTo>
                    <a:pt x="1200556" y="4906632"/>
                  </a:lnTo>
                  <a:lnTo>
                    <a:pt x="2938869" y="3168319"/>
                  </a:lnTo>
                  <a:close/>
                </a:path>
                <a:path w="7082790" h="5093970">
                  <a:moveTo>
                    <a:pt x="7082752" y="558800"/>
                  </a:moveTo>
                  <a:lnTo>
                    <a:pt x="6523952" y="0"/>
                  </a:lnTo>
                  <a:lnTo>
                    <a:pt x="3813962" y="0"/>
                  </a:lnTo>
                  <a:lnTo>
                    <a:pt x="1944751" y="1869224"/>
                  </a:lnTo>
                  <a:lnTo>
                    <a:pt x="5168963" y="5093436"/>
                  </a:lnTo>
                  <a:lnTo>
                    <a:pt x="7082752" y="3179648"/>
                  </a:lnTo>
                  <a:lnTo>
                    <a:pt x="7082752" y="55880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0667499" y="1429999"/>
              <a:ext cx="2371725" cy="2371725"/>
            </a:xfrm>
            <a:custGeom>
              <a:avLst/>
              <a:gdLst/>
              <a:ahLst/>
              <a:cxnLst/>
              <a:rect l="l" t="t" r="r" b="b"/>
              <a:pathLst>
                <a:path w="2371725" h="2371725">
                  <a:moveTo>
                    <a:pt x="632795" y="2371108"/>
                  </a:moveTo>
                  <a:lnTo>
                    <a:pt x="0" y="1738312"/>
                  </a:lnTo>
                  <a:lnTo>
                    <a:pt x="1738312" y="0"/>
                  </a:lnTo>
                  <a:lnTo>
                    <a:pt x="2371108" y="630294"/>
                  </a:lnTo>
                  <a:lnTo>
                    <a:pt x="632795" y="237110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6535002" y="3474688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94730" y="1946162"/>
                  </a:moveTo>
                  <a:lnTo>
                    <a:pt x="0" y="1751433"/>
                  </a:lnTo>
                  <a:lnTo>
                    <a:pt x="1752996" y="0"/>
                  </a:lnTo>
                  <a:lnTo>
                    <a:pt x="1752996" y="386504"/>
                  </a:lnTo>
                  <a:lnTo>
                    <a:pt x="194730" y="1946162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7"/>
            <a:ext cx="4617085" cy="6224270"/>
            <a:chOff x="0" y="4062767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8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4354489" y="3485130"/>
                  </a:moveTo>
                  <a:lnTo>
                    <a:pt x="0" y="3485130"/>
                  </a:lnTo>
                  <a:lnTo>
                    <a:pt x="0" y="1391804"/>
                  </a:lnTo>
                  <a:lnTo>
                    <a:pt x="1392344" y="0"/>
                  </a:lnTo>
                  <a:lnTo>
                    <a:pt x="4616557" y="3222961"/>
                  </a:lnTo>
                  <a:lnTo>
                    <a:pt x="4354489" y="3485130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4062767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3851849"/>
                  </a:moveTo>
                  <a:lnTo>
                    <a:pt x="0" y="0"/>
                  </a:lnTo>
                  <a:lnTo>
                    <a:pt x="1925924" y="1925924"/>
                  </a:lnTo>
                  <a:lnTo>
                    <a:pt x="0" y="38518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32050" y="2419247"/>
            <a:ext cx="8989060" cy="8597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5450" spc="114"/>
              <a:t>Impact</a:t>
            </a:r>
            <a:r>
              <a:rPr dirty="0" sz="5450" spc="-20"/>
              <a:t> </a:t>
            </a:r>
            <a:r>
              <a:rPr dirty="0" sz="5450" spc="105"/>
              <a:t>on</a:t>
            </a:r>
            <a:r>
              <a:rPr dirty="0" sz="5450" spc="-15"/>
              <a:t> </a:t>
            </a:r>
            <a:r>
              <a:rPr dirty="0" sz="5450" spc="135"/>
              <a:t>the</a:t>
            </a:r>
            <a:r>
              <a:rPr dirty="0" sz="5450" spc="-15"/>
              <a:t> </a:t>
            </a:r>
            <a:r>
              <a:rPr dirty="0" sz="5450" spc="35"/>
              <a:t>Music</a:t>
            </a:r>
            <a:r>
              <a:rPr dirty="0" sz="5450" spc="-15"/>
              <a:t> </a:t>
            </a:r>
            <a:r>
              <a:rPr dirty="0" sz="5450" spc="100"/>
              <a:t>Industry</a:t>
            </a:r>
            <a:endParaRPr sz="5450"/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30092" y="4164676"/>
            <a:ext cx="845038" cy="287345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3594834" y="4075922"/>
            <a:ext cx="6028690" cy="392302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r" marL="12700" marR="5080" indent="765175">
              <a:lnSpc>
                <a:spcPct val="101099"/>
              </a:lnSpc>
              <a:spcBef>
                <a:spcPts val="95"/>
              </a:spcBef>
            </a:pP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40">
                <a:latin typeface="Trebuchet MS"/>
                <a:cs typeface="Trebuchet MS"/>
              </a:rPr>
              <a:t>i</a:t>
            </a:r>
            <a:r>
              <a:rPr dirty="0" sz="2300" spc="10">
                <a:latin typeface="Trebuchet MS"/>
                <a:cs typeface="Trebuchet MS"/>
              </a:rPr>
              <a:t>m</a:t>
            </a:r>
            <a:r>
              <a:rPr dirty="0" sz="2300" spc="-30">
                <a:latin typeface="Trebuchet MS"/>
                <a:cs typeface="Trebuchet MS"/>
              </a:rPr>
              <a:t>p</a:t>
            </a:r>
            <a:r>
              <a:rPr dirty="0" sz="2300" spc="-45">
                <a:latin typeface="Trebuchet MS"/>
                <a:cs typeface="Trebuchet MS"/>
              </a:rPr>
              <a:t>a</a:t>
            </a:r>
            <a:r>
              <a:rPr dirty="0" sz="2300" spc="-125">
                <a:latin typeface="Trebuchet MS"/>
                <a:cs typeface="Trebuchet MS"/>
              </a:rPr>
              <a:t>c</a:t>
            </a:r>
            <a:r>
              <a:rPr dirty="0" sz="2300" spc="-70">
                <a:latin typeface="Trebuchet MS"/>
                <a:cs typeface="Trebuchet MS"/>
              </a:rPr>
              <a:t>t</a:t>
            </a:r>
            <a:r>
              <a:rPr dirty="0" sz="2300" spc="-165">
                <a:latin typeface="Trebuchet MS"/>
                <a:cs typeface="Trebuchet MS"/>
              </a:rPr>
              <a:t> </a:t>
            </a:r>
            <a:r>
              <a:rPr dirty="0" sz="2300" spc="8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6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114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300" spc="9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-6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3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2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-16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-95">
                <a:solidFill>
                  <a:srgbClr val="FFFFFF"/>
                </a:solidFill>
                <a:latin typeface="Trebuchet MS"/>
                <a:cs typeface="Trebuchet MS"/>
              </a:rPr>
              <a:t>c  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14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ee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30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8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8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33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dirty="0" sz="2300" spc="-2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300" spc="-5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300" spc="-55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2300" spc="-7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12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-16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12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-13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-25">
                <a:solidFill>
                  <a:srgbClr val="FFFFFF"/>
                </a:solidFill>
                <a:latin typeface="Trebuchet MS"/>
                <a:cs typeface="Trebuchet MS"/>
              </a:rPr>
              <a:t>z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8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6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-12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-315">
                <a:solidFill>
                  <a:srgbClr val="FFFFFF"/>
                </a:solidFill>
                <a:latin typeface="Trebuchet MS"/>
                <a:cs typeface="Trebuchet MS"/>
              </a:rPr>
              <a:t>,  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300" spc="-16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114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12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3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95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dirty="0" sz="2300" spc="-60">
                <a:solidFill>
                  <a:srgbClr val="FFFFFF"/>
                </a:solidFill>
                <a:latin typeface="Trebuchet MS"/>
                <a:cs typeface="Trebuchet MS"/>
              </a:rPr>
              <a:t>audiences </a:t>
            </a:r>
            <a:r>
              <a:rPr dirty="0" sz="2300" spc="-2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dirty="0" sz="2300" spc="-100">
                <a:solidFill>
                  <a:srgbClr val="FFFFFF"/>
                </a:solidFill>
                <a:latin typeface="Trebuchet MS"/>
                <a:cs typeface="Trebuchet MS"/>
              </a:rPr>
              <a:t>receive </a:t>
            </a:r>
            <a:r>
              <a:rPr dirty="0" sz="2300" spc="-95">
                <a:solidFill>
                  <a:srgbClr val="FFFFFF"/>
                </a:solidFill>
                <a:latin typeface="Trebuchet MS"/>
                <a:cs typeface="Trebuchet MS"/>
              </a:rPr>
              <a:t>fair 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compensation. 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These </a:t>
            </a:r>
            <a:r>
              <a:rPr dirty="0" sz="2300" spc="-6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clones have </a:t>
            </a:r>
            <a:r>
              <a:rPr dirty="0" sz="2300" spc="-20">
                <a:solidFill>
                  <a:srgbClr val="FFFFFF"/>
                </a:solidFill>
                <a:latin typeface="Trebuchet MS"/>
                <a:cs typeface="Trebuchet MS"/>
              </a:rPr>
              <a:t>also </a:t>
            </a:r>
            <a:r>
              <a:rPr dirty="0" sz="2300" spc="-55">
                <a:solidFill>
                  <a:srgbClr val="FFFFFF"/>
                </a:solidFill>
                <a:latin typeface="Trebuchet MS"/>
                <a:cs typeface="Trebuchet MS"/>
              </a:rPr>
              <a:t>inﬂuenced </a:t>
            </a:r>
            <a:r>
              <a:rPr dirty="0" sz="2300" spc="-50">
                <a:solidFill>
                  <a:srgbClr val="FFFFFF"/>
                </a:solidFill>
                <a:latin typeface="Trebuchet MS"/>
                <a:cs typeface="Trebuchet MS"/>
              </a:rPr>
              <a:t>music </a:t>
            </a:r>
            <a:r>
              <a:rPr dirty="0" sz="2300" spc="-15">
                <a:solidFill>
                  <a:srgbClr val="FFFFFF"/>
                </a:solidFill>
                <a:latin typeface="Trebuchet MS"/>
                <a:cs typeface="Trebuchet MS"/>
              </a:rPr>
              <a:t>consumption </a:t>
            </a:r>
            <a:r>
              <a:rPr dirty="0" sz="2300" spc="-6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patterns,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Trebuchet MS"/>
                <a:cs typeface="Trebuchet MS"/>
              </a:rPr>
              <a:t>shaping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popular</a:t>
            </a:r>
            <a:r>
              <a:rPr dirty="0" sz="23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trends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dirty="0" sz="2300" spc="-1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fostering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dirty="0" sz="2300" spc="-6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95">
                <a:solidFill>
                  <a:srgbClr val="FFFFFF"/>
                </a:solidFill>
                <a:latin typeface="Trebuchet MS"/>
                <a:cs typeface="Trebuchet MS"/>
              </a:rPr>
              <a:t>culture 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dirty="0" sz="2300" spc="-50">
                <a:solidFill>
                  <a:srgbClr val="FFFFFF"/>
                </a:solidFill>
                <a:latin typeface="Trebuchet MS"/>
                <a:cs typeface="Trebuchet MS"/>
              </a:rPr>
              <a:t>music 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discovery. </a:t>
            </a:r>
            <a:r>
              <a:rPr dirty="0" sz="2300" spc="-65">
                <a:solidFill>
                  <a:srgbClr val="FFFFFF"/>
                </a:solidFill>
                <a:latin typeface="Trebuchet MS"/>
                <a:cs typeface="Trebuchet MS"/>
              </a:rPr>
              <a:t>However, 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they 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have 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2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160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3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16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5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3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16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300" spc="30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3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5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15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114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114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8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-16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endParaRPr sz="2300">
              <a:latin typeface="Trebuchet MS"/>
              <a:cs typeface="Trebuchet MS"/>
            </a:endParaRPr>
          </a:p>
          <a:p>
            <a:pPr algn="r" marR="5080">
              <a:lnSpc>
                <a:spcPct val="100000"/>
              </a:lnSpc>
              <a:spcBef>
                <a:spcPts val="15"/>
              </a:spcBef>
            </a:pP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15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45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300" spc="2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300" spc="-114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300" spc="1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300" spc="-3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300" spc="-15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300" spc="9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300" spc="-12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300" spc="-7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300" spc="-14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300" spc="1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300" spc="1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300" spc="-33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2300"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610044" y="3735823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92749" y="3321654"/>
            <a:ext cx="6372126" cy="63721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0" y="0"/>
                  </a:lnTo>
                  <a:lnTo>
                    <a:pt x="2749607" y="0"/>
                  </a:lnTo>
                  <a:lnTo>
                    <a:pt x="2941374" y="191367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4"/>
                  </a:moveTo>
                  <a:lnTo>
                    <a:pt x="0" y="191368"/>
                  </a:lnTo>
                  <a:lnTo>
                    <a:pt x="191368" y="0"/>
                  </a:lnTo>
                  <a:lnTo>
                    <a:pt x="1454459" y="0"/>
                  </a:lnTo>
                  <a:lnTo>
                    <a:pt x="630294" y="82416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6"/>
                  </a:moveTo>
                  <a:lnTo>
                    <a:pt x="0" y="1026673"/>
                  </a:lnTo>
                  <a:lnTo>
                    <a:pt x="1025758" y="0"/>
                  </a:lnTo>
                  <a:lnTo>
                    <a:pt x="1412228" y="0"/>
                  </a:lnTo>
                  <a:lnTo>
                    <a:pt x="192233" y="1218906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881776" y="605558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9" y="6448423"/>
                  </a:moveTo>
                  <a:lnTo>
                    <a:pt x="0" y="5202150"/>
                  </a:lnTo>
                  <a:lnTo>
                    <a:pt x="0" y="1247238"/>
                  </a:lnTo>
                  <a:lnTo>
                    <a:pt x="1247238" y="0"/>
                  </a:lnTo>
                  <a:lnTo>
                    <a:pt x="4470201" y="3225461"/>
                  </a:lnTo>
                  <a:lnTo>
                    <a:pt x="1247239" y="6448423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1"/>
                </a:moveTo>
                <a:lnTo>
                  <a:pt x="0" y="2103519"/>
                </a:lnTo>
                <a:lnTo>
                  <a:pt x="2105150" y="0"/>
                </a:lnTo>
                <a:lnTo>
                  <a:pt x="4344905" y="0"/>
                </a:lnTo>
                <a:lnTo>
                  <a:pt x="5003721" y="658816"/>
                </a:lnTo>
                <a:lnTo>
                  <a:pt x="5003721" y="3549342"/>
                </a:lnTo>
                <a:lnTo>
                  <a:pt x="3225462" y="53289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566168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1" y="2166480"/>
                </a:moveTo>
                <a:lnTo>
                  <a:pt x="0" y="0"/>
                </a:lnTo>
                <a:lnTo>
                  <a:pt x="4334642" y="0"/>
                </a:lnTo>
                <a:lnTo>
                  <a:pt x="2167321" y="2166480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algn="ctr" marR="5080">
              <a:lnSpc>
                <a:spcPct val="100099"/>
              </a:lnSpc>
              <a:spcBef>
                <a:spcPts val="95"/>
              </a:spcBef>
            </a:pPr>
            <a:r>
              <a:rPr dirty="0" spc="-25"/>
              <a:t>In </a:t>
            </a:r>
            <a:r>
              <a:rPr dirty="0" spc="-90"/>
              <a:t>conclusion, </a:t>
            </a:r>
            <a:r>
              <a:rPr dirty="0" spc="-70"/>
              <a:t>the </a:t>
            </a:r>
            <a:r>
              <a:rPr dirty="0" spc="-95"/>
              <a:t>rise </a:t>
            </a:r>
            <a:r>
              <a:rPr dirty="0"/>
              <a:t>of </a:t>
            </a:r>
            <a:r>
              <a:rPr dirty="0" spc="-25"/>
              <a:t>Spotify </a:t>
            </a:r>
            <a:r>
              <a:rPr dirty="0" spc="-55"/>
              <a:t>clones </a:t>
            </a:r>
            <a:r>
              <a:rPr dirty="0" spc="-15"/>
              <a:t>has </a:t>
            </a:r>
            <a:r>
              <a:rPr dirty="0" spc="-75"/>
              <a:t>revolutionized </a:t>
            </a:r>
            <a:r>
              <a:rPr dirty="0" spc="-70"/>
              <a:t>the </a:t>
            </a:r>
            <a:r>
              <a:rPr dirty="0" spc="-25"/>
              <a:t>way </a:t>
            </a:r>
            <a:r>
              <a:rPr dirty="0" spc="-20"/>
              <a:t> </a:t>
            </a:r>
            <a:r>
              <a:rPr dirty="0" spc="-50"/>
              <a:t>p</a:t>
            </a:r>
            <a:r>
              <a:rPr dirty="0" spc="-110"/>
              <a:t>e</a:t>
            </a:r>
            <a:r>
              <a:rPr dirty="0" spc="100"/>
              <a:t>o</a:t>
            </a:r>
            <a:r>
              <a:rPr dirty="0" spc="-50"/>
              <a:t>p</a:t>
            </a:r>
            <a:r>
              <a:rPr dirty="0" spc="-195"/>
              <a:t>l</a:t>
            </a:r>
            <a:r>
              <a:rPr dirty="0" spc="-110"/>
              <a:t>e</a:t>
            </a:r>
            <a:r>
              <a:rPr dirty="0" spc="-200"/>
              <a:t> </a:t>
            </a:r>
            <a:r>
              <a:rPr dirty="0" spc="-110"/>
              <a:t>e</a:t>
            </a:r>
            <a:r>
              <a:rPr dirty="0"/>
              <a:t>n</a:t>
            </a:r>
            <a:r>
              <a:rPr dirty="0" spc="95"/>
              <a:t>g</a:t>
            </a:r>
            <a:r>
              <a:rPr dirty="0" spc="-70"/>
              <a:t>a</a:t>
            </a:r>
            <a:r>
              <a:rPr dirty="0" spc="95"/>
              <a:t>g</a:t>
            </a:r>
            <a:r>
              <a:rPr dirty="0" spc="-110"/>
              <a:t>e</a:t>
            </a:r>
            <a:r>
              <a:rPr dirty="0" spc="-200"/>
              <a:t> </a:t>
            </a:r>
            <a:r>
              <a:rPr dirty="0" spc="15"/>
              <a:t>w</a:t>
            </a:r>
            <a:r>
              <a:rPr dirty="0" spc="-170"/>
              <a:t>i</a:t>
            </a:r>
            <a:r>
              <a:rPr dirty="0" spc="-90"/>
              <a:t>t</a:t>
            </a:r>
            <a:r>
              <a:rPr dirty="0" spc="-5"/>
              <a:t>h</a:t>
            </a:r>
            <a:r>
              <a:rPr dirty="0" spc="-200"/>
              <a:t> </a:t>
            </a:r>
            <a:r>
              <a:rPr dirty="0" spc="-10"/>
              <a:t>m</a:t>
            </a:r>
            <a:r>
              <a:rPr dirty="0" spc="-55"/>
              <a:t>u</a:t>
            </a:r>
            <a:r>
              <a:rPr dirty="0" spc="30"/>
              <a:t>s</a:t>
            </a:r>
            <a:r>
              <a:rPr dirty="0" spc="-170"/>
              <a:t>i</a:t>
            </a:r>
            <a:r>
              <a:rPr dirty="0" spc="-160"/>
              <a:t>c</a:t>
            </a:r>
            <a:r>
              <a:rPr dirty="0" spc="-395"/>
              <a:t>.</a:t>
            </a:r>
            <a:r>
              <a:rPr dirty="0" spc="-245"/>
              <a:t> </a:t>
            </a:r>
            <a:r>
              <a:rPr dirty="0" spc="-95"/>
              <a:t>T</a:t>
            </a:r>
            <a:r>
              <a:rPr dirty="0" spc="-5"/>
              <a:t>h</a:t>
            </a:r>
            <a:r>
              <a:rPr dirty="0" spc="-110"/>
              <a:t>e</a:t>
            </a:r>
            <a:r>
              <a:rPr dirty="0" spc="30"/>
              <a:t>s</a:t>
            </a:r>
            <a:r>
              <a:rPr dirty="0" spc="-110"/>
              <a:t>e</a:t>
            </a:r>
            <a:r>
              <a:rPr dirty="0" spc="-200"/>
              <a:t> </a:t>
            </a:r>
            <a:r>
              <a:rPr dirty="0" spc="-160"/>
              <a:t>c</a:t>
            </a:r>
            <a:r>
              <a:rPr dirty="0" spc="-195"/>
              <a:t>l</a:t>
            </a:r>
            <a:r>
              <a:rPr dirty="0" spc="100"/>
              <a:t>o</a:t>
            </a:r>
            <a:r>
              <a:rPr dirty="0"/>
              <a:t>n</a:t>
            </a:r>
            <a:r>
              <a:rPr dirty="0" spc="-110"/>
              <a:t>e</a:t>
            </a:r>
            <a:r>
              <a:rPr dirty="0" spc="30"/>
              <a:t>s</a:t>
            </a:r>
            <a:r>
              <a:rPr dirty="0" spc="-200"/>
              <a:t> </a:t>
            </a:r>
            <a:r>
              <a:rPr dirty="0" spc="-5"/>
              <a:t>h</a:t>
            </a:r>
            <a:r>
              <a:rPr dirty="0" spc="-85"/>
              <a:t>a</a:t>
            </a:r>
            <a:r>
              <a:rPr dirty="0" spc="-20"/>
              <a:t>v</a:t>
            </a:r>
            <a:r>
              <a:rPr dirty="0" spc="-110"/>
              <a:t>e</a:t>
            </a:r>
            <a:r>
              <a:rPr dirty="0" spc="-200"/>
              <a:t> </a:t>
            </a:r>
            <a:r>
              <a:rPr dirty="0" spc="-50"/>
              <a:t>p</a:t>
            </a:r>
            <a:r>
              <a:rPr dirty="0" spc="-185"/>
              <a:t>r</a:t>
            </a:r>
            <a:r>
              <a:rPr dirty="0" spc="85"/>
              <a:t>o</a:t>
            </a:r>
            <a:r>
              <a:rPr dirty="0" spc="-5"/>
              <a:t>v</a:t>
            </a:r>
            <a:r>
              <a:rPr dirty="0" spc="-170"/>
              <a:t>i</a:t>
            </a:r>
            <a:r>
              <a:rPr dirty="0" spc="-50"/>
              <a:t>d</a:t>
            </a:r>
            <a:r>
              <a:rPr dirty="0" spc="-110"/>
              <a:t>e</a:t>
            </a:r>
            <a:r>
              <a:rPr dirty="0" spc="-50"/>
              <a:t>d</a:t>
            </a:r>
            <a:r>
              <a:rPr dirty="0" spc="-200"/>
              <a:t> </a:t>
            </a:r>
            <a:r>
              <a:rPr dirty="0" spc="-55"/>
              <a:t>u</a:t>
            </a:r>
            <a:r>
              <a:rPr dirty="0" spc="30"/>
              <a:t>s</a:t>
            </a:r>
            <a:r>
              <a:rPr dirty="0" spc="-110"/>
              <a:t>e</a:t>
            </a:r>
            <a:r>
              <a:rPr dirty="0" spc="-140"/>
              <a:t>r</a:t>
            </a:r>
            <a:r>
              <a:rPr dirty="0" spc="30"/>
              <a:t>s</a:t>
            </a:r>
            <a:r>
              <a:rPr dirty="0" spc="-200"/>
              <a:t> </a:t>
            </a:r>
            <a:r>
              <a:rPr dirty="0" spc="15"/>
              <a:t>w</a:t>
            </a:r>
            <a:r>
              <a:rPr dirty="0" spc="-170"/>
              <a:t>i</a:t>
            </a:r>
            <a:r>
              <a:rPr dirty="0" spc="-90"/>
              <a:t>t</a:t>
            </a:r>
            <a:r>
              <a:rPr dirty="0" spc="-5"/>
              <a:t>h  </a:t>
            </a:r>
            <a:r>
              <a:rPr dirty="0" spc="-85"/>
              <a:t>unprecedented access </a:t>
            </a:r>
            <a:r>
              <a:rPr dirty="0" spc="-5"/>
              <a:t>to </a:t>
            </a:r>
            <a:r>
              <a:rPr dirty="0" spc="-70"/>
              <a:t>a </a:t>
            </a:r>
            <a:r>
              <a:rPr dirty="0" spc="-35"/>
              <a:t>vast </a:t>
            </a:r>
            <a:r>
              <a:rPr dirty="0" spc="-75"/>
              <a:t>music </a:t>
            </a:r>
            <a:r>
              <a:rPr dirty="0" spc="-110"/>
              <a:t>library </a:t>
            </a:r>
            <a:r>
              <a:rPr dirty="0" spc="-40"/>
              <a:t>and </a:t>
            </a:r>
            <a:r>
              <a:rPr dirty="0" spc="-70"/>
              <a:t>personalized </a:t>
            </a:r>
            <a:r>
              <a:rPr dirty="0" spc="-65"/>
              <a:t> </a:t>
            </a:r>
            <a:r>
              <a:rPr dirty="0" spc="-75"/>
              <a:t>recommendations. </a:t>
            </a:r>
            <a:r>
              <a:rPr dirty="0" spc="-45"/>
              <a:t>While </a:t>
            </a:r>
            <a:r>
              <a:rPr dirty="0" spc="-50"/>
              <a:t>they </a:t>
            </a:r>
            <a:r>
              <a:rPr dirty="0" spc="-55"/>
              <a:t>have </a:t>
            </a:r>
            <a:r>
              <a:rPr dirty="0" spc="-80"/>
              <a:t>disrupted </a:t>
            </a:r>
            <a:r>
              <a:rPr dirty="0" spc="-85"/>
              <a:t>traditional </a:t>
            </a:r>
            <a:r>
              <a:rPr dirty="0" spc="-75"/>
              <a:t>music </a:t>
            </a:r>
            <a:r>
              <a:rPr dirty="0" spc="-70"/>
              <a:t> distribution </a:t>
            </a:r>
            <a:r>
              <a:rPr dirty="0" spc="-105"/>
              <a:t>channels, </a:t>
            </a:r>
            <a:r>
              <a:rPr dirty="0" spc="-50"/>
              <a:t>they </a:t>
            </a:r>
            <a:r>
              <a:rPr dirty="0" spc="-55"/>
              <a:t>have </a:t>
            </a:r>
            <a:r>
              <a:rPr dirty="0" spc="-35"/>
              <a:t>also opened </a:t>
            </a:r>
            <a:r>
              <a:rPr dirty="0" spc="5"/>
              <a:t>doors </a:t>
            </a:r>
            <a:r>
              <a:rPr dirty="0" spc="-50"/>
              <a:t>for </a:t>
            </a:r>
            <a:r>
              <a:rPr dirty="0" spc="-65"/>
              <a:t>independent </a:t>
            </a:r>
            <a:r>
              <a:rPr dirty="0" spc="-60"/>
              <a:t> </a:t>
            </a:r>
            <a:r>
              <a:rPr dirty="0" spc="-70"/>
              <a:t>artists</a:t>
            </a:r>
            <a:r>
              <a:rPr dirty="0" spc="-190"/>
              <a:t> </a:t>
            </a:r>
            <a:r>
              <a:rPr dirty="0" spc="-40"/>
              <a:t>and</a:t>
            </a:r>
            <a:r>
              <a:rPr dirty="0" spc="-190"/>
              <a:t> </a:t>
            </a:r>
            <a:r>
              <a:rPr dirty="0" spc="-70"/>
              <a:t>reshaped</a:t>
            </a:r>
            <a:r>
              <a:rPr dirty="0" spc="-190"/>
              <a:t> </a:t>
            </a:r>
            <a:r>
              <a:rPr dirty="0" spc="-75"/>
              <a:t>music</a:t>
            </a:r>
            <a:r>
              <a:rPr dirty="0" spc="-185"/>
              <a:t> </a:t>
            </a:r>
            <a:r>
              <a:rPr dirty="0" spc="-35"/>
              <a:t>consumption</a:t>
            </a:r>
            <a:r>
              <a:rPr dirty="0" spc="-190"/>
              <a:t> </a:t>
            </a:r>
            <a:r>
              <a:rPr dirty="0" spc="-105"/>
              <a:t>patterns.</a:t>
            </a:r>
            <a:r>
              <a:rPr dirty="0" spc="-190"/>
              <a:t> </a:t>
            </a:r>
            <a:r>
              <a:rPr dirty="0" spc="40"/>
              <a:t>As</a:t>
            </a:r>
            <a:r>
              <a:rPr dirty="0" spc="-190"/>
              <a:t> </a:t>
            </a:r>
            <a:r>
              <a:rPr dirty="0" spc="-70"/>
              <a:t>the</a:t>
            </a:r>
            <a:r>
              <a:rPr dirty="0" spc="-185"/>
              <a:t> </a:t>
            </a:r>
            <a:r>
              <a:rPr dirty="0" spc="-70"/>
              <a:t>popularity</a:t>
            </a:r>
            <a:r>
              <a:rPr dirty="0" spc="-190"/>
              <a:t> </a:t>
            </a:r>
            <a:r>
              <a:rPr dirty="0"/>
              <a:t>of </a:t>
            </a:r>
            <a:r>
              <a:rPr dirty="0" spc="-800"/>
              <a:t> </a:t>
            </a:r>
            <a:r>
              <a:rPr dirty="0" spc="-25"/>
              <a:t>Spotify </a:t>
            </a:r>
            <a:r>
              <a:rPr dirty="0" spc="-55"/>
              <a:t>clones continues </a:t>
            </a:r>
            <a:r>
              <a:rPr dirty="0" spc="-5"/>
              <a:t>to </a:t>
            </a:r>
            <a:r>
              <a:rPr dirty="0" spc="-90"/>
              <a:t>grow, </a:t>
            </a:r>
            <a:r>
              <a:rPr dirty="0" spc="-130"/>
              <a:t>it </a:t>
            </a:r>
            <a:r>
              <a:rPr dirty="0" spc="-70"/>
              <a:t>is </a:t>
            </a:r>
            <a:r>
              <a:rPr dirty="0" spc="-75"/>
              <a:t>essential </a:t>
            </a:r>
            <a:r>
              <a:rPr dirty="0" spc="-5"/>
              <a:t>to </a:t>
            </a:r>
            <a:r>
              <a:rPr dirty="0" spc="-60"/>
              <a:t>address </a:t>
            </a:r>
            <a:r>
              <a:rPr dirty="0" spc="-70"/>
              <a:t>the </a:t>
            </a:r>
            <a:r>
              <a:rPr dirty="0" spc="-65"/>
              <a:t> </a:t>
            </a:r>
            <a:r>
              <a:rPr dirty="0" spc="-70"/>
              <a:t>challenges </a:t>
            </a:r>
            <a:r>
              <a:rPr dirty="0" spc="-50"/>
              <a:t>they </a:t>
            </a:r>
            <a:r>
              <a:rPr dirty="0" spc="-75"/>
              <a:t>present </a:t>
            </a:r>
            <a:r>
              <a:rPr dirty="0" spc="-40"/>
              <a:t>and </a:t>
            </a:r>
            <a:r>
              <a:rPr dirty="0" spc="-70"/>
              <a:t>ensure a </a:t>
            </a:r>
            <a:r>
              <a:rPr dirty="0" spc="-120"/>
              <a:t>fair </a:t>
            </a:r>
            <a:r>
              <a:rPr dirty="0" spc="-40"/>
              <a:t>and </a:t>
            </a:r>
            <a:r>
              <a:rPr dirty="0" spc="-70"/>
              <a:t>sustainable </a:t>
            </a:r>
            <a:r>
              <a:rPr dirty="0" spc="-75"/>
              <a:t>music </a:t>
            </a:r>
            <a:r>
              <a:rPr dirty="0" spc="-70"/>
              <a:t> </a:t>
            </a:r>
            <a:r>
              <a:rPr dirty="0" spc="-75"/>
              <a:t>ecosystem.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621240" y="2218031"/>
            <a:ext cx="4357370" cy="108839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6950" spc="130"/>
              <a:t>Conclusion</a:t>
            </a:r>
            <a:endParaRPr sz="6950"/>
          </a:p>
        </p:txBody>
      </p:sp>
      <p:sp>
        <p:nvSpPr>
          <p:cNvPr id="13" name="object 13"/>
          <p:cNvSpPr/>
          <p:nvPr/>
        </p:nvSpPr>
        <p:spPr>
          <a:xfrm>
            <a:off x="7179471" y="3829782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4" y="95249"/>
                </a:moveTo>
                <a:lnTo>
                  <a:pt x="0" y="95249"/>
                </a:lnTo>
                <a:lnTo>
                  <a:pt x="0" y="0"/>
                </a:lnTo>
                <a:lnTo>
                  <a:pt x="3914774" y="0"/>
                </a:lnTo>
                <a:lnTo>
                  <a:pt x="39147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46824" y="2265844"/>
            <a:ext cx="6045835" cy="220853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14300" spc="505">
                <a:solidFill>
                  <a:srgbClr val="FFFFFF"/>
                </a:solidFill>
                <a:latin typeface="Cambria"/>
                <a:cs typeface="Cambria"/>
              </a:rPr>
              <a:t>T</a:t>
            </a:r>
            <a:r>
              <a:rPr dirty="0" sz="14300" spc="325">
                <a:solidFill>
                  <a:srgbClr val="FFFFFF"/>
                </a:solidFill>
                <a:latin typeface="Cambria"/>
                <a:cs typeface="Cambria"/>
              </a:rPr>
              <a:t>h</a:t>
            </a:r>
            <a:r>
              <a:rPr dirty="0" sz="14300" spc="405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dirty="0" sz="14300" spc="295">
                <a:solidFill>
                  <a:srgbClr val="FFFFFF"/>
                </a:solidFill>
                <a:latin typeface="Cambria"/>
                <a:cs typeface="Cambria"/>
              </a:rPr>
              <a:t>n</a:t>
            </a:r>
            <a:r>
              <a:rPr dirty="0" sz="14300" spc="775">
                <a:solidFill>
                  <a:srgbClr val="FFFFFF"/>
                </a:solidFill>
                <a:latin typeface="Cambria"/>
                <a:cs typeface="Cambria"/>
              </a:rPr>
              <a:t>k</a:t>
            </a:r>
            <a:r>
              <a:rPr dirty="0" sz="14300" spc="100">
                <a:solidFill>
                  <a:srgbClr val="FFFFFF"/>
                </a:solidFill>
                <a:latin typeface="Cambria"/>
                <a:cs typeface="Cambria"/>
              </a:rPr>
              <a:t>s</a:t>
            </a:r>
            <a:endParaRPr sz="1430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59403" y="4713409"/>
            <a:ext cx="4655185" cy="1450340"/>
          </a:xfrm>
          <a:prstGeom prst="rect">
            <a:avLst/>
          </a:prstGeom>
        </p:spPr>
        <p:txBody>
          <a:bodyPr wrap="square" lIns="0" tIns="142240" rIns="0" bIns="0" rtlCol="0" vert="horz">
            <a:spAutoFit/>
          </a:bodyPr>
          <a:lstStyle/>
          <a:p>
            <a:pPr marL="784860" marR="5080" indent="-772795">
              <a:lnSpc>
                <a:spcPts val="5100"/>
              </a:lnSpc>
              <a:spcBef>
                <a:spcPts val="1120"/>
              </a:spcBef>
            </a:pPr>
            <a:r>
              <a:rPr dirty="0" sz="5100">
                <a:solidFill>
                  <a:srgbClr val="FFFFFF"/>
                </a:solidFill>
                <a:latin typeface="Cambria"/>
                <a:cs typeface="Cambria"/>
              </a:rPr>
              <a:t>Do</a:t>
            </a:r>
            <a:r>
              <a:rPr dirty="0" sz="5100" spc="-4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100" spc="5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dirty="0" sz="5100" spc="-4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100" spc="60">
                <a:solidFill>
                  <a:srgbClr val="FFFFFF"/>
                </a:solidFill>
                <a:latin typeface="Cambria"/>
                <a:cs typeface="Cambria"/>
              </a:rPr>
              <a:t>have</a:t>
            </a:r>
            <a:r>
              <a:rPr dirty="0" sz="5100" spc="-4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100" spc="80">
                <a:solidFill>
                  <a:srgbClr val="FFFFFF"/>
                </a:solidFill>
                <a:latin typeface="Cambria"/>
                <a:cs typeface="Cambria"/>
              </a:rPr>
              <a:t>any </a:t>
            </a:r>
            <a:r>
              <a:rPr dirty="0" sz="5100" spc="-110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5100" spc="95">
                <a:solidFill>
                  <a:srgbClr val="FFFFFF"/>
                </a:solidFill>
                <a:latin typeface="Cambria"/>
                <a:cs typeface="Cambria"/>
              </a:rPr>
              <a:t>questions?</a:t>
            </a:r>
            <a:endParaRPr sz="5100">
              <a:latin typeface="Cambria"/>
              <a:cs typeface="Cambri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87522" y="4498134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4" y="95249"/>
                </a:moveTo>
                <a:lnTo>
                  <a:pt x="0" y="95249"/>
                </a:lnTo>
                <a:lnTo>
                  <a:pt x="0" y="0"/>
                </a:lnTo>
                <a:lnTo>
                  <a:pt x="6029324" y="0"/>
                </a:lnTo>
                <a:lnTo>
                  <a:pt x="60293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2023-07-10T08:28:14Z</dcterms:created>
  <dcterms:modified xsi:type="dcterms:W3CDTF">2023-07-10T08:28:14Z</dcterms:modified>
</cp:coreProperties>
</file>